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30275213" cy="42803763"/>
  <p:notesSz cx="6805613" cy="9939338"/>
  <p:defaultTextStyle>
    <a:defPPr>
      <a:defRPr lang="ja-JP"/>
    </a:defPPr>
    <a:lvl1pPr algn="l" defTabSz="4318905" rtl="0" fontAlgn="base">
      <a:spcBef>
        <a:spcPct val="0"/>
      </a:spcBef>
      <a:spcAft>
        <a:spcPct val="0"/>
      </a:spcAft>
      <a:defRPr kumimoji="1" sz="8600" kern="1200">
        <a:solidFill>
          <a:schemeClr val="tx1"/>
        </a:solidFill>
        <a:latin typeface="Arial" charset="0"/>
        <a:ea typeface="ＭＳ Ｐゴシック" charset="-128"/>
        <a:cs typeface="+mn-cs"/>
      </a:defRPr>
    </a:lvl1pPr>
    <a:lvl2pPr marL="2158218" indent="-1447043" algn="l" defTabSz="4318905" rtl="0" fontAlgn="base">
      <a:spcBef>
        <a:spcPct val="0"/>
      </a:spcBef>
      <a:spcAft>
        <a:spcPct val="0"/>
      </a:spcAft>
      <a:defRPr kumimoji="1" sz="8600" kern="1200">
        <a:solidFill>
          <a:schemeClr val="tx1"/>
        </a:solidFill>
        <a:latin typeface="Arial" charset="0"/>
        <a:ea typeface="ＭＳ Ｐゴシック" charset="-128"/>
        <a:cs typeface="+mn-cs"/>
      </a:defRPr>
    </a:lvl2pPr>
    <a:lvl3pPr marL="4318905" indent="-2896556" algn="l" defTabSz="4318905" rtl="0" fontAlgn="base">
      <a:spcBef>
        <a:spcPct val="0"/>
      </a:spcBef>
      <a:spcAft>
        <a:spcPct val="0"/>
      </a:spcAft>
      <a:defRPr kumimoji="1" sz="8600" kern="1200">
        <a:solidFill>
          <a:schemeClr val="tx1"/>
        </a:solidFill>
        <a:latin typeface="Arial" charset="0"/>
        <a:ea typeface="ＭＳ Ｐゴシック" charset="-128"/>
        <a:cs typeface="+mn-cs"/>
      </a:defRPr>
    </a:lvl3pPr>
    <a:lvl4pPr marL="6479591" indent="-4346067" algn="l" defTabSz="4318905" rtl="0" fontAlgn="base">
      <a:spcBef>
        <a:spcPct val="0"/>
      </a:spcBef>
      <a:spcAft>
        <a:spcPct val="0"/>
      </a:spcAft>
      <a:defRPr kumimoji="1" sz="8600" kern="1200">
        <a:solidFill>
          <a:schemeClr val="tx1"/>
        </a:solidFill>
        <a:latin typeface="Arial" charset="0"/>
        <a:ea typeface="ＭＳ Ｐゴシック" charset="-128"/>
        <a:cs typeface="+mn-cs"/>
      </a:defRPr>
    </a:lvl4pPr>
    <a:lvl5pPr marL="8640279" indent="-5795580" algn="l" defTabSz="4318905" rtl="0" fontAlgn="base">
      <a:spcBef>
        <a:spcPct val="0"/>
      </a:spcBef>
      <a:spcAft>
        <a:spcPct val="0"/>
      </a:spcAft>
      <a:defRPr kumimoji="1" sz="8600" kern="1200">
        <a:solidFill>
          <a:schemeClr val="tx1"/>
        </a:solidFill>
        <a:latin typeface="Arial" charset="0"/>
        <a:ea typeface="ＭＳ Ｐゴシック" charset="-128"/>
        <a:cs typeface="+mn-cs"/>
      </a:defRPr>
    </a:lvl5pPr>
    <a:lvl6pPr marL="3555873" algn="l" defTabSz="1422349" rtl="0" eaLnBrk="1" latinLnBrk="0" hangingPunct="1">
      <a:defRPr kumimoji="1" sz="8600" kern="1200">
        <a:solidFill>
          <a:schemeClr val="tx1"/>
        </a:solidFill>
        <a:latin typeface="Arial" charset="0"/>
        <a:ea typeface="ＭＳ Ｐゴシック" charset="-128"/>
        <a:cs typeface="+mn-cs"/>
      </a:defRPr>
    </a:lvl6pPr>
    <a:lvl7pPr marL="4267048" algn="l" defTabSz="1422349" rtl="0" eaLnBrk="1" latinLnBrk="0" hangingPunct="1">
      <a:defRPr kumimoji="1" sz="8600" kern="1200">
        <a:solidFill>
          <a:schemeClr val="tx1"/>
        </a:solidFill>
        <a:latin typeface="Arial" charset="0"/>
        <a:ea typeface="ＭＳ Ｐゴシック" charset="-128"/>
        <a:cs typeface="+mn-cs"/>
      </a:defRPr>
    </a:lvl7pPr>
    <a:lvl8pPr marL="4978222" algn="l" defTabSz="1422349" rtl="0" eaLnBrk="1" latinLnBrk="0" hangingPunct="1">
      <a:defRPr kumimoji="1" sz="8600" kern="1200">
        <a:solidFill>
          <a:schemeClr val="tx1"/>
        </a:solidFill>
        <a:latin typeface="Arial" charset="0"/>
        <a:ea typeface="ＭＳ Ｐゴシック" charset="-128"/>
        <a:cs typeface="+mn-cs"/>
      </a:defRPr>
    </a:lvl8pPr>
    <a:lvl9pPr marL="5689397" algn="l" defTabSz="1422349" rtl="0" eaLnBrk="1" latinLnBrk="0" hangingPunct="1">
      <a:defRPr kumimoji="1" sz="86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3482" userDrawn="1">
          <p15:clr>
            <a:srgbClr val="A4A3A4"/>
          </p15:clr>
        </p15:guide>
        <p15:guide id="2" pos="9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73C"/>
    <a:srgbClr val="FE7458"/>
    <a:srgbClr val="FFFFCC"/>
    <a:srgbClr val="FE5050"/>
    <a:srgbClr val="FF9BD4"/>
    <a:srgbClr val="FE6040"/>
    <a:srgbClr val="FFF5EB"/>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4678" autoAdjust="0"/>
  </p:normalViewPr>
  <p:slideViewPr>
    <p:cSldViewPr>
      <p:cViewPr varScale="1">
        <p:scale>
          <a:sx n="18" d="100"/>
          <a:sy n="18" d="100"/>
        </p:scale>
        <p:origin x="3630" y="30"/>
      </p:cViewPr>
      <p:guideLst>
        <p:guide orient="horz" pos="13482"/>
        <p:guide pos="9537"/>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70645" y="13296914"/>
            <a:ext cx="25733930" cy="9175066"/>
          </a:xfrm>
        </p:spPr>
        <p:txBody>
          <a:bodyPr/>
          <a:lstStyle/>
          <a:p>
            <a:r>
              <a:rPr lang="ja-JP" altLang="en-US"/>
              <a:t>マスター タイトルの書式設定</a:t>
            </a:r>
          </a:p>
        </p:txBody>
      </p:sp>
      <p:sp>
        <p:nvSpPr>
          <p:cNvPr id="3" name="サブタイトル 2"/>
          <p:cNvSpPr>
            <a:spLocks noGrp="1"/>
          </p:cNvSpPr>
          <p:nvPr>
            <p:ph type="subTitle" idx="1"/>
          </p:nvPr>
        </p:nvSpPr>
        <p:spPr>
          <a:xfrm>
            <a:off x="4541286" y="24255469"/>
            <a:ext cx="21192649" cy="10938740"/>
          </a:xfrm>
        </p:spPr>
        <p:txBody>
          <a:bodyPr/>
          <a:lstStyle>
            <a:lvl1pPr marL="0" indent="0" algn="ctr">
              <a:buNone/>
              <a:defRPr>
                <a:solidFill>
                  <a:schemeClr val="tx1">
                    <a:tint val="75000"/>
                  </a:schemeClr>
                </a:solidFill>
              </a:defRPr>
            </a:lvl1pPr>
            <a:lvl2pPr marL="1834528" indent="0" algn="ctr">
              <a:buNone/>
              <a:defRPr>
                <a:solidFill>
                  <a:schemeClr val="tx1">
                    <a:tint val="75000"/>
                  </a:schemeClr>
                </a:solidFill>
              </a:defRPr>
            </a:lvl2pPr>
            <a:lvl3pPr marL="3669055" indent="0" algn="ctr">
              <a:buNone/>
              <a:defRPr>
                <a:solidFill>
                  <a:schemeClr val="tx1">
                    <a:tint val="75000"/>
                  </a:schemeClr>
                </a:solidFill>
              </a:defRPr>
            </a:lvl3pPr>
            <a:lvl4pPr marL="5503583" indent="0" algn="ctr">
              <a:buNone/>
              <a:defRPr>
                <a:solidFill>
                  <a:schemeClr val="tx1">
                    <a:tint val="75000"/>
                  </a:schemeClr>
                </a:solidFill>
              </a:defRPr>
            </a:lvl4pPr>
            <a:lvl5pPr marL="7338110" indent="0" algn="ctr">
              <a:buNone/>
              <a:defRPr>
                <a:solidFill>
                  <a:schemeClr val="tx1">
                    <a:tint val="75000"/>
                  </a:schemeClr>
                </a:solidFill>
              </a:defRPr>
            </a:lvl5pPr>
            <a:lvl6pPr marL="9172638" indent="0" algn="ctr">
              <a:buNone/>
              <a:defRPr>
                <a:solidFill>
                  <a:schemeClr val="tx1">
                    <a:tint val="75000"/>
                  </a:schemeClr>
                </a:solidFill>
              </a:defRPr>
            </a:lvl6pPr>
            <a:lvl7pPr marL="11007165" indent="0" algn="ctr">
              <a:buNone/>
              <a:defRPr>
                <a:solidFill>
                  <a:schemeClr val="tx1">
                    <a:tint val="75000"/>
                  </a:schemeClr>
                </a:solidFill>
              </a:defRPr>
            </a:lvl7pPr>
            <a:lvl8pPr marL="12841692" indent="0" algn="ctr">
              <a:buNone/>
              <a:defRPr>
                <a:solidFill>
                  <a:schemeClr val="tx1">
                    <a:tint val="75000"/>
                  </a:schemeClr>
                </a:solidFill>
              </a:defRPr>
            </a:lvl8pPr>
            <a:lvl9pPr marL="1467622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B70ED4E8-E793-4AD6-9FDD-5F419437D6FD}"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E59A082-1AB7-42D1-88C7-6D8BED54EB88}"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AB19210-1F84-4889-95C0-5A09706149D6}"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C4490F5-0E46-410B-B3E7-5738961A61D4}"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8895240" y="8095073"/>
            <a:ext cx="12068037" cy="17257248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680620" y="8095073"/>
            <a:ext cx="35710036" cy="1725724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FDA0AA6-BEEE-4B29-B9F8-BCCCF8514026}"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5AAB5E1-AA21-47E4-8058-382464A283F2}"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7C116D9-191D-42E5-BB1B-1FD9D4DC6BFA}"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BC008F4-868C-4EC6-A8BA-EFD5C821386A}"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91536" y="27505386"/>
            <a:ext cx="25733930" cy="8501303"/>
          </a:xfrm>
        </p:spPr>
        <p:txBody>
          <a:bodyPr anchor="t"/>
          <a:lstStyle>
            <a:lvl1pPr algn="l">
              <a:defRPr sz="16136"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2391536" y="18142064"/>
            <a:ext cx="25733930" cy="9363321"/>
          </a:xfrm>
        </p:spPr>
        <p:txBody>
          <a:bodyPr anchor="b"/>
          <a:lstStyle>
            <a:lvl1pPr marL="0" indent="0">
              <a:buNone/>
              <a:defRPr sz="8067">
                <a:solidFill>
                  <a:schemeClr val="tx1">
                    <a:tint val="75000"/>
                  </a:schemeClr>
                </a:solidFill>
              </a:defRPr>
            </a:lvl1pPr>
            <a:lvl2pPr marL="1834528" indent="0">
              <a:buNone/>
              <a:defRPr sz="7303">
                <a:solidFill>
                  <a:schemeClr val="tx1">
                    <a:tint val="75000"/>
                  </a:schemeClr>
                </a:solidFill>
              </a:defRPr>
            </a:lvl2pPr>
            <a:lvl3pPr marL="3669055" indent="0">
              <a:buNone/>
              <a:defRPr sz="6540">
                <a:solidFill>
                  <a:schemeClr val="tx1">
                    <a:tint val="75000"/>
                  </a:schemeClr>
                </a:solidFill>
              </a:defRPr>
            </a:lvl3pPr>
            <a:lvl4pPr marL="5503583" indent="0">
              <a:buNone/>
              <a:defRPr sz="5690">
                <a:solidFill>
                  <a:schemeClr val="tx1">
                    <a:tint val="75000"/>
                  </a:schemeClr>
                </a:solidFill>
              </a:defRPr>
            </a:lvl4pPr>
            <a:lvl5pPr marL="7338110" indent="0">
              <a:buNone/>
              <a:defRPr sz="5690">
                <a:solidFill>
                  <a:schemeClr val="tx1">
                    <a:tint val="75000"/>
                  </a:schemeClr>
                </a:solidFill>
              </a:defRPr>
            </a:lvl5pPr>
            <a:lvl6pPr marL="9172638" indent="0">
              <a:buNone/>
              <a:defRPr sz="5690">
                <a:solidFill>
                  <a:schemeClr val="tx1">
                    <a:tint val="75000"/>
                  </a:schemeClr>
                </a:solidFill>
              </a:defRPr>
            </a:lvl6pPr>
            <a:lvl7pPr marL="11007165" indent="0">
              <a:buNone/>
              <a:defRPr sz="5690">
                <a:solidFill>
                  <a:schemeClr val="tx1">
                    <a:tint val="75000"/>
                  </a:schemeClr>
                </a:solidFill>
              </a:defRPr>
            </a:lvl7pPr>
            <a:lvl8pPr marL="12841692" indent="0">
              <a:buNone/>
              <a:defRPr sz="5690">
                <a:solidFill>
                  <a:schemeClr val="tx1">
                    <a:tint val="75000"/>
                  </a:schemeClr>
                </a:solidFill>
              </a:defRPr>
            </a:lvl8pPr>
            <a:lvl9pPr marL="14676220" indent="0">
              <a:buNone/>
              <a:defRPr sz="569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2955763-D4CF-4F87-82C2-CE36E85C39D7}" type="datetimeFigureOut">
              <a:rPr lang="ja-JP" altLang="en-US"/>
              <a:pPr>
                <a:defRPr/>
              </a:pPr>
              <a:t>2024/6/7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88970D-D08D-4700-9DD7-440B78818375}"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680619" y="47193137"/>
            <a:ext cx="23889037" cy="133474417"/>
          </a:xfrm>
        </p:spPr>
        <p:txBody>
          <a:bodyPr/>
          <a:lstStyle>
            <a:lvl1pPr>
              <a:defRPr sz="11295"/>
            </a:lvl1pPr>
            <a:lvl2pPr>
              <a:defRPr sz="9682"/>
            </a:lvl2pPr>
            <a:lvl3pPr>
              <a:defRPr sz="8067"/>
            </a:lvl3pPr>
            <a:lvl4pPr>
              <a:defRPr sz="7303"/>
            </a:lvl4pPr>
            <a:lvl5pPr>
              <a:defRPr sz="7303"/>
            </a:lvl5pPr>
            <a:lvl6pPr>
              <a:defRPr sz="7303"/>
            </a:lvl6pPr>
            <a:lvl7pPr>
              <a:defRPr sz="7303"/>
            </a:lvl7pPr>
            <a:lvl8pPr>
              <a:defRPr sz="7303"/>
            </a:lvl8pPr>
            <a:lvl9pPr>
              <a:defRPr sz="730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7074246" y="47193137"/>
            <a:ext cx="23889033" cy="133474417"/>
          </a:xfrm>
        </p:spPr>
        <p:txBody>
          <a:bodyPr/>
          <a:lstStyle>
            <a:lvl1pPr>
              <a:defRPr sz="11295"/>
            </a:lvl1pPr>
            <a:lvl2pPr>
              <a:defRPr sz="9682"/>
            </a:lvl2pPr>
            <a:lvl3pPr>
              <a:defRPr sz="8067"/>
            </a:lvl3pPr>
            <a:lvl4pPr>
              <a:defRPr sz="7303"/>
            </a:lvl4pPr>
            <a:lvl5pPr>
              <a:defRPr sz="7303"/>
            </a:lvl5pPr>
            <a:lvl6pPr>
              <a:defRPr sz="7303"/>
            </a:lvl6pPr>
            <a:lvl7pPr>
              <a:defRPr sz="7303"/>
            </a:lvl7pPr>
            <a:lvl8pPr>
              <a:defRPr sz="7303"/>
            </a:lvl8pPr>
            <a:lvl9pPr>
              <a:defRPr sz="730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78D00E92-1DAC-4CD7-A1DC-D1FC7B1EFB21}" type="datetimeFigureOut">
              <a:rPr lang="ja-JP" altLang="en-US"/>
              <a:pPr>
                <a:defRPr/>
              </a:pPr>
              <a:t>2024/6/7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1453BF5-5F09-46A2-B1F7-0240DF1E8EED}"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13761" y="1714139"/>
            <a:ext cx="27247693" cy="7133961"/>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1513760" y="9581311"/>
            <a:ext cx="13376810" cy="3993033"/>
          </a:xfrm>
        </p:spPr>
        <p:txBody>
          <a:bodyPr anchor="b"/>
          <a:lstStyle>
            <a:lvl1pPr marL="0" indent="0">
              <a:buNone/>
              <a:defRPr sz="9682" b="1"/>
            </a:lvl1pPr>
            <a:lvl2pPr marL="1834528" indent="0">
              <a:buNone/>
              <a:defRPr sz="8067" b="1"/>
            </a:lvl2pPr>
            <a:lvl3pPr marL="3669055" indent="0">
              <a:buNone/>
              <a:defRPr sz="7303" b="1"/>
            </a:lvl3pPr>
            <a:lvl4pPr marL="5503583" indent="0">
              <a:buNone/>
              <a:defRPr sz="6540" b="1"/>
            </a:lvl4pPr>
            <a:lvl5pPr marL="7338110" indent="0">
              <a:buNone/>
              <a:defRPr sz="6540" b="1"/>
            </a:lvl5pPr>
            <a:lvl6pPr marL="9172638" indent="0">
              <a:buNone/>
              <a:defRPr sz="6540" b="1"/>
            </a:lvl6pPr>
            <a:lvl7pPr marL="11007165" indent="0">
              <a:buNone/>
              <a:defRPr sz="6540" b="1"/>
            </a:lvl7pPr>
            <a:lvl8pPr marL="12841692" indent="0">
              <a:buNone/>
              <a:defRPr sz="6540" b="1"/>
            </a:lvl8pPr>
            <a:lvl9pPr marL="14676220" indent="0">
              <a:buNone/>
              <a:defRPr sz="654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1513760" y="13574342"/>
            <a:ext cx="13376810" cy="24661708"/>
          </a:xfrm>
        </p:spPr>
        <p:txBody>
          <a:bodyPr/>
          <a:lstStyle>
            <a:lvl1pPr>
              <a:defRPr sz="9682"/>
            </a:lvl1pPr>
            <a:lvl2pPr>
              <a:defRPr sz="8067"/>
            </a:lvl2pPr>
            <a:lvl3pPr>
              <a:defRPr sz="7303"/>
            </a:lvl3pPr>
            <a:lvl4pPr>
              <a:defRPr sz="6540"/>
            </a:lvl4pPr>
            <a:lvl5pPr>
              <a:defRPr sz="6540"/>
            </a:lvl5pPr>
            <a:lvl6pPr>
              <a:defRPr sz="6540"/>
            </a:lvl6pPr>
            <a:lvl7pPr>
              <a:defRPr sz="6540"/>
            </a:lvl7pPr>
            <a:lvl8pPr>
              <a:defRPr sz="6540"/>
            </a:lvl8pPr>
            <a:lvl9pPr>
              <a:defRPr sz="65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15379390" y="9581311"/>
            <a:ext cx="13382064" cy="3993033"/>
          </a:xfrm>
        </p:spPr>
        <p:txBody>
          <a:bodyPr anchor="b"/>
          <a:lstStyle>
            <a:lvl1pPr marL="0" indent="0">
              <a:buNone/>
              <a:defRPr sz="9682" b="1"/>
            </a:lvl1pPr>
            <a:lvl2pPr marL="1834528" indent="0">
              <a:buNone/>
              <a:defRPr sz="8067" b="1"/>
            </a:lvl2pPr>
            <a:lvl3pPr marL="3669055" indent="0">
              <a:buNone/>
              <a:defRPr sz="7303" b="1"/>
            </a:lvl3pPr>
            <a:lvl4pPr marL="5503583" indent="0">
              <a:buNone/>
              <a:defRPr sz="6540" b="1"/>
            </a:lvl4pPr>
            <a:lvl5pPr marL="7338110" indent="0">
              <a:buNone/>
              <a:defRPr sz="6540" b="1"/>
            </a:lvl5pPr>
            <a:lvl6pPr marL="9172638" indent="0">
              <a:buNone/>
              <a:defRPr sz="6540" b="1"/>
            </a:lvl6pPr>
            <a:lvl7pPr marL="11007165" indent="0">
              <a:buNone/>
              <a:defRPr sz="6540" b="1"/>
            </a:lvl7pPr>
            <a:lvl8pPr marL="12841692" indent="0">
              <a:buNone/>
              <a:defRPr sz="6540" b="1"/>
            </a:lvl8pPr>
            <a:lvl9pPr marL="14676220" indent="0">
              <a:buNone/>
              <a:defRPr sz="654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15379390" y="13574342"/>
            <a:ext cx="13382064" cy="24661708"/>
          </a:xfrm>
        </p:spPr>
        <p:txBody>
          <a:bodyPr/>
          <a:lstStyle>
            <a:lvl1pPr>
              <a:defRPr sz="9682"/>
            </a:lvl1pPr>
            <a:lvl2pPr>
              <a:defRPr sz="8067"/>
            </a:lvl2pPr>
            <a:lvl3pPr>
              <a:defRPr sz="7303"/>
            </a:lvl3pPr>
            <a:lvl4pPr>
              <a:defRPr sz="6540"/>
            </a:lvl4pPr>
            <a:lvl5pPr>
              <a:defRPr sz="6540"/>
            </a:lvl5pPr>
            <a:lvl6pPr>
              <a:defRPr sz="6540"/>
            </a:lvl6pPr>
            <a:lvl7pPr>
              <a:defRPr sz="6540"/>
            </a:lvl7pPr>
            <a:lvl8pPr>
              <a:defRPr sz="6540"/>
            </a:lvl8pPr>
            <a:lvl9pPr>
              <a:defRPr sz="65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028BAB0-BC28-4706-B259-35935CD2599E}" type="datetimeFigureOut">
              <a:rPr lang="ja-JP" altLang="en-US"/>
              <a:pPr>
                <a:defRPr/>
              </a:pPr>
              <a:t>2024/6/7</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97E52B63-57CF-46ED-AFAD-5AE1B96680D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CB05EAEE-58DC-47ED-8951-1A7B982B7F44}" type="datetimeFigureOut">
              <a:rPr lang="ja-JP" altLang="en-US"/>
              <a:pPr>
                <a:defRPr/>
              </a:pPr>
              <a:t>2024/6/7</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CEF1094-BCF4-4205-B4B4-A3975F289B7C}"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DED70672-4357-4CFF-BE9D-B161C5DAC6A4}" type="datetimeFigureOut">
              <a:rPr lang="ja-JP" altLang="en-US"/>
              <a:pPr>
                <a:defRPr/>
              </a:pPr>
              <a:t>2024/6/7</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E69057FC-14FF-443F-A2F2-31C32CF1AA99}"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3764" y="1704227"/>
            <a:ext cx="9960338" cy="7252859"/>
          </a:xfrm>
        </p:spPr>
        <p:txBody>
          <a:bodyPr anchor="b"/>
          <a:lstStyle>
            <a:lvl1pPr algn="l">
              <a:defRPr sz="8067" b="1"/>
            </a:lvl1pPr>
          </a:lstStyle>
          <a:p>
            <a:r>
              <a:rPr lang="ja-JP" altLang="en-US"/>
              <a:t>マスター タイトルの書式設定</a:t>
            </a:r>
          </a:p>
        </p:txBody>
      </p:sp>
      <p:sp>
        <p:nvSpPr>
          <p:cNvPr id="3" name="コンテンツ プレースホルダー 2"/>
          <p:cNvSpPr>
            <a:spLocks noGrp="1"/>
          </p:cNvSpPr>
          <p:nvPr>
            <p:ph idx="1"/>
          </p:nvPr>
        </p:nvSpPr>
        <p:spPr>
          <a:xfrm>
            <a:off x="11836768" y="1704231"/>
            <a:ext cx="16924685" cy="36531826"/>
          </a:xfrm>
        </p:spPr>
        <p:txBody>
          <a:bodyPr/>
          <a:lstStyle>
            <a:lvl1pPr>
              <a:defRPr sz="12824"/>
            </a:lvl1pPr>
            <a:lvl2pPr>
              <a:defRPr sz="11295"/>
            </a:lvl2pPr>
            <a:lvl3pPr>
              <a:defRPr sz="9682"/>
            </a:lvl3pPr>
            <a:lvl4pPr>
              <a:defRPr sz="8067"/>
            </a:lvl4pPr>
            <a:lvl5pPr>
              <a:defRPr sz="8067"/>
            </a:lvl5pPr>
            <a:lvl6pPr>
              <a:defRPr sz="8067"/>
            </a:lvl6pPr>
            <a:lvl7pPr>
              <a:defRPr sz="8067"/>
            </a:lvl7pPr>
            <a:lvl8pPr>
              <a:defRPr sz="8067"/>
            </a:lvl8pPr>
            <a:lvl9pPr>
              <a:defRPr sz="80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1513764" y="8957088"/>
            <a:ext cx="9960338" cy="29278967"/>
          </a:xfrm>
        </p:spPr>
        <p:txBody>
          <a:bodyPr/>
          <a:lstStyle>
            <a:lvl1pPr marL="0" indent="0">
              <a:buNone/>
              <a:defRPr sz="5690"/>
            </a:lvl1pPr>
            <a:lvl2pPr marL="1834528" indent="0">
              <a:buNone/>
              <a:defRPr sz="4756"/>
            </a:lvl2pPr>
            <a:lvl3pPr marL="3669055" indent="0">
              <a:buNone/>
              <a:defRPr sz="3991"/>
            </a:lvl3pPr>
            <a:lvl4pPr marL="5503583" indent="0">
              <a:buNone/>
              <a:defRPr sz="3652"/>
            </a:lvl4pPr>
            <a:lvl5pPr marL="7338110" indent="0">
              <a:buNone/>
              <a:defRPr sz="3652"/>
            </a:lvl5pPr>
            <a:lvl6pPr marL="9172638" indent="0">
              <a:buNone/>
              <a:defRPr sz="3652"/>
            </a:lvl6pPr>
            <a:lvl7pPr marL="11007165" indent="0">
              <a:buNone/>
              <a:defRPr sz="3652"/>
            </a:lvl7pPr>
            <a:lvl8pPr marL="12841692" indent="0">
              <a:buNone/>
              <a:defRPr sz="3652"/>
            </a:lvl8pPr>
            <a:lvl9pPr marL="14676220" indent="0">
              <a:buNone/>
              <a:defRPr sz="3652"/>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33DC482-6B0F-49F4-86B5-7D4770788BC5}" type="datetimeFigureOut">
              <a:rPr lang="ja-JP" altLang="en-US"/>
              <a:pPr>
                <a:defRPr/>
              </a:pPr>
              <a:t>2024/6/7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56364FC-0DDB-4250-9444-ABEF0B900356}"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34155" y="29962636"/>
            <a:ext cx="18165128" cy="3537259"/>
          </a:xfrm>
        </p:spPr>
        <p:txBody>
          <a:bodyPr anchor="b"/>
          <a:lstStyle>
            <a:lvl1pPr algn="l">
              <a:defRPr sz="8067" b="1"/>
            </a:lvl1pPr>
          </a:lstStyle>
          <a:p>
            <a:r>
              <a:rPr lang="ja-JP" altLang="en-US"/>
              <a:t>マスター タイトルの書式設定</a:t>
            </a:r>
          </a:p>
        </p:txBody>
      </p:sp>
      <p:sp>
        <p:nvSpPr>
          <p:cNvPr id="3" name="図プレースホルダー 2"/>
          <p:cNvSpPr>
            <a:spLocks noGrp="1"/>
          </p:cNvSpPr>
          <p:nvPr>
            <p:ph type="pic" idx="1"/>
          </p:nvPr>
        </p:nvSpPr>
        <p:spPr>
          <a:xfrm>
            <a:off x="5934155" y="3824596"/>
            <a:ext cx="18165128" cy="25682258"/>
          </a:xfrm>
        </p:spPr>
        <p:txBody>
          <a:bodyPr rtlCol="0">
            <a:normAutofit/>
          </a:bodyPr>
          <a:lstStyle>
            <a:lvl1pPr marL="0" indent="0">
              <a:buNone/>
              <a:defRPr sz="12824"/>
            </a:lvl1pPr>
            <a:lvl2pPr marL="1834528" indent="0">
              <a:buNone/>
              <a:defRPr sz="11295"/>
            </a:lvl2pPr>
            <a:lvl3pPr marL="3669055" indent="0">
              <a:buNone/>
              <a:defRPr sz="9682"/>
            </a:lvl3pPr>
            <a:lvl4pPr marL="5503583" indent="0">
              <a:buNone/>
              <a:defRPr sz="8067"/>
            </a:lvl4pPr>
            <a:lvl5pPr marL="7338110" indent="0">
              <a:buNone/>
              <a:defRPr sz="8067"/>
            </a:lvl5pPr>
            <a:lvl6pPr marL="9172638" indent="0">
              <a:buNone/>
              <a:defRPr sz="8067"/>
            </a:lvl6pPr>
            <a:lvl7pPr marL="11007165" indent="0">
              <a:buNone/>
              <a:defRPr sz="8067"/>
            </a:lvl7pPr>
            <a:lvl8pPr marL="12841692" indent="0">
              <a:buNone/>
              <a:defRPr sz="8067"/>
            </a:lvl8pPr>
            <a:lvl9pPr marL="14676220" indent="0">
              <a:buNone/>
              <a:defRPr sz="8067"/>
            </a:lvl9pPr>
          </a:lstStyle>
          <a:p>
            <a:pPr lvl="0"/>
            <a:endParaRPr lang="ja-JP" altLang="en-US" noProof="0"/>
          </a:p>
        </p:txBody>
      </p:sp>
      <p:sp>
        <p:nvSpPr>
          <p:cNvPr id="4" name="テキスト プレースホルダー 3"/>
          <p:cNvSpPr>
            <a:spLocks noGrp="1"/>
          </p:cNvSpPr>
          <p:nvPr>
            <p:ph type="body" sz="half" idx="2"/>
          </p:nvPr>
        </p:nvSpPr>
        <p:spPr>
          <a:xfrm>
            <a:off x="5934155" y="33499893"/>
            <a:ext cx="18165128" cy="5023494"/>
          </a:xfrm>
        </p:spPr>
        <p:txBody>
          <a:bodyPr/>
          <a:lstStyle>
            <a:lvl1pPr marL="0" indent="0">
              <a:buNone/>
              <a:defRPr sz="5690"/>
            </a:lvl1pPr>
            <a:lvl2pPr marL="1834528" indent="0">
              <a:buNone/>
              <a:defRPr sz="4756"/>
            </a:lvl2pPr>
            <a:lvl3pPr marL="3669055" indent="0">
              <a:buNone/>
              <a:defRPr sz="3991"/>
            </a:lvl3pPr>
            <a:lvl4pPr marL="5503583" indent="0">
              <a:buNone/>
              <a:defRPr sz="3652"/>
            </a:lvl4pPr>
            <a:lvl5pPr marL="7338110" indent="0">
              <a:buNone/>
              <a:defRPr sz="3652"/>
            </a:lvl5pPr>
            <a:lvl6pPr marL="9172638" indent="0">
              <a:buNone/>
              <a:defRPr sz="3652"/>
            </a:lvl6pPr>
            <a:lvl7pPr marL="11007165" indent="0">
              <a:buNone/>
              <a:defRPr sz="3652"/>
            </a:lvl7pPr>
            <a:lvl8pPr marL="12841692" indent="0">
              <a:buNone/>
              <a:defRPr sz="3652"/>
            </a:lvl8pPr>
            <a:lvl9pPr marL="14676220" indent="0">
              <a:buNone/>
              <a:defRPr sz="3652"/>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0C8B305-CF62-4A8A-B0B9-E1C2C6B183DC}" type="datetimeFigureOut">
              <a:rPr lang="ja-JP" altLang="en-US"/>
              <a:pPr>
                <a:defRPr/>
              </a:pPr>
              <a:t>2024/6/7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433BC64-0E42-4E43-AD82-7149BEA5FB4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1512874" y="1713245"/>
            <a:ext cx="27249472" cy="7133961"/>
          </a:xfrm>
          <a:prstGeom prst="rect">
            <a:avLst/>
          </a:prstGeom>
          <a:noFill/>
          <a:ln w="9525">
            <a:noFill/>
            <a:miter lim="800000"/>
            <a:headEnd/>
            <a:tailEnd/>
          </a:ln>
        </p:spPr>
        <p:txBody>
          <a:bodyPr vert="horz" wrap="square" lIns="432039" tIns="216021" rIns="432039" bIns="216021"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1512874" y="9987967"/>
            <a:ext cx="27249472" cy="28248553"/>
          </a:xfrm>
          <a:prstGeom prst="rect">
            <a:avLst/>
          </a:prstGeom>
          <a:noFill/>
          <a:ln w="9525">
            <a:noFill/>
            <a:miter lim="800000"/>
            <a:headEnd/>
            <a:tailEnd/>
          </a:ln>
        </p:spPr>
        <p:txBody>
          <a:bodyPr vert="horz" wrap="square" lIns="432039" tIns="216021" rIns="432039" bIns="216021"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1512873" y="39672960"/>
            <a:ext cx="7065997" cy="2279427"/>
          </a:xfrm>
          <a:prstGeom prst="rect">
            <a:avLst/>
          </a:prstGeom>
        </p:spPr>
        <p:txBody>
          <a:bodyPr vert="horz" lIns="432039" tIns="216021" rIns="432039" bIns="216021" rtlCol="0" anchor="ctr"/>
          <a:lstStyle>
            <a:lvl1pPr algn="l" defTabSz="3669055" fontAlgn="auto">
              <a:spcBef>
                <a:spcPts val="0"/>
              </a:spcBef>
              <a:spcAft>
                <a:spcPts val="0"/>
              </a:spcAft>
              <a:defRPr sz="4756" smtClean="0">
                <a:solidFill>
                  <a:schemeClr val="tx1">
                    <a:tint val="75000"/>
                  </a:schemeClr>
                </a:solidFill>
                <a:latin typeface="+mn-lt"/>
                <a:ea typeface="+mn-ea"/>
              </a:defRPr>
            </a:lvl1pPr>
          </a:lstStyle>
          <a:p>
            <a:pPr>
              <a:defRPr/>
            </a:pPr>
            <a:fld id="{0E6D1708-1A2E-43E3-9379-4B1FEEAFDD19}" type="datetimeFigureOut">
              <a:rPr lang="ja-JP" altLang="en-US"/>
              <a:pPr>
                <a:defRPr/>
              </a:pPr>
              <a:t>2024/6/7</a:t>
            </a:fld>
            <a:endParaRPr lang="ja-JP" altLang="en-US"/>
          </a:p>
        </p:txBody>
      </p:sp>
      <p:sp>
        <p:nvSpPr>
          <p:cNvPr id="5" name="フッター プレースホルダー 4"/>
          <p:cNvSpPr>
            <a:spLocks noGrp="1"/>
          </p:cNvSpPr>
          <p:nvPr>
            <p:ph type="ftr" sz="quarter" idx="3"/>
          </p:nvPr>
        </p:nvSpPr>
        <p:spPr>
          <a:xfrm>
            <a:off x="10343884" y="39672960"/>
            <a:ext cx="9587447" cy="2279427"/>
          </a:xfrm>
          <a:prstGeom prst="rect">
            <a:avLst/>
          </a:prstGeom>
        </p:spPr>
        <p:txBody>
          <a:bodyPr vert="horz" lIns="432039" tIns="216021" rIns="432039" bIns="216021" rtlCol="0" anchor="ctr"/>
          <a:lstStyle>
            <a:lvl1pPr algn="ctr" defTabSz="3669055" fontAlgn="auto">
              <a:spcBef>
                <a:spcPts val="0"/>
              </a:spcBef>
              <a:spcAft>
                <a:spcPts val="0"/>
              </a:spcAft>
              <a:defRPr sz="4756">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21696347" y="39672960"/>
            <a:ext cx="7065997" cy="2279427"/>
          </a:xfrm>
          <a:prstGeom prst="rect">
            <a:avLst/>
          </a:prstGeom>
        </p:spPr>
        <p:txBody>
          <a:bodyPr vert="horz" lIns="432039" tIns="216021" rIns="432039" bIns="216021" rtlCol="0" anchor="ctr"/>
          <a:lstStyle>
            <a:lvl1pPr algn="r" defTabSz="3669055" fontAlgn="auto">
              <a:spcBef>
                <a:spcPts val="0"/>
              </a:spcBef>
              <a:spcAft>
                <a:spcPts val="0"/>
              </a:spcAft>
              <a:defRPr sz="4756" smtClean="0">
                <a:solidFill>
                  <a:schemeClr val="tx1">
                    <a:tint val="75000"/>
                  </a:schemeClr>
                </a:solidFill>
                <a:latin typeface="+mn-lt"/>
                <a:ea typeface="+mn-ea"/>
              </a:defRPr>
            </a:lvl1pPr>
          </a:lstStyle>
          <a:p>
            <a:pPr>
              <a:defRPr/>
            </a:pPr>
            <a:fld id="{0EC982DB-AF5C-4B0F-AFC8-B62385998B4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667798" rtl="0" fontAlgn="base">
        <a:spcBef>
          <a:spcPct val="0"/>
        </a:spcBef>
        <a:spcAft>
          <a:spcPct val="0"/>
        </a:spcAft>
        <a:defRPr kumimoji="1" sz="17664" kern="1200">
          <a:solidFill>
            <a:schemeClr val="tx1"/>
          </a:solidFill>
          <a:latin typeface="+mj-lt"/>
          <a:ea typeface="+mj-ea"/>
          <a:cs typeface="+mj-cs"/>
        </a:defRPr>
      </a:lvl1pPr>
      <a:lvl2pPr algn="ctr" defTabSz="3667798" rtl="0" fontAlgn="base">
        <a:spcBef>
          <a:spcPct val="0"/>
        </a:spcBef>
        <a:spcAft>
          <a:spcPct val="0"/>
        </a:spcAft>
        <a:defRPr kumimoji="1" sz="17664">
          <a:solidFill>
            <a:schemeClr val="tx1"/>
          </a:solidFill>
          <a:latin typeface="Calibri" pitchFamily="34" charset="0"/>
          <a:ea typeface="ＭＳ Ｐゴシック" charset="-128"/>
        </a:defRPr>
      </a:lvl2pPr>
      <a:lvl3pPr algn="ctr" defTabSz="3667798" rtl="0" fontAlgn="base">
        <a:spcBef>
          <a:spcPct val="0"/>
        </a:spcBef>
        <a:spcAft>
          <a:spcPct val="0"/>
        </a:spcAft>
        <a:defRPr kumimoji="1" sz="17664">
          <a:solidFill>
            <a:schemeClr val="tx1"/>
          </a:solidFill>
          <a:latin typeface="Calibri" pitchFamily="34" charset="0"/>
          <a:ea typeface="ＭＳ Ｐゴシック" charset="-128"/>
        </a:defRPr>
      </a:lvl3pPr>
      <a:lvl4pPr algn="ctr" defTabSz="3667798" rtl="0" fontAlgn="base">
        <a:spcBef>
          <a:spcPct val="0"/>
        </a:spcBef>
        <a:spcAft>
          <a:spcPct val="0"/>
        </a:spcAft>
        <a:defRPr kumimoji="1" sz="17664">
          <a:solidFill>
            <a:schemeClr val="tx1"/>
          </a:solidFill>
          <a:latin typeface="Calibri" pitchFamily="34" charset="0"/>
          <a:ea typeface="ＭＳ Ｐゴシック" charset="-128"/>
        </a:defRPr>
      </a:lvl4pPr>
      <a:lvl5pPr algn="ctr" defTabSz="3667798" rtl="0" fontAlgn="base">
        <a:spcBef>
          <a:spcPct val="0"/>
        </a:spcBef>
        <a:spcAft>
          <a:spcPct val="0"/>
        </a:spcAft>
        <a:defRPr kumimoji="1" sz="17664">
          <a:solidFill>
            <a:schemeClr val="tx1"/>
          </a:solidFill>
          <a:latin typeface="Calibri" pitchFamily="34" charset="0"/>
          <a:ea typeface="ＭＳ Ｐゴシック" charset="-128"/>
        </a:defRPr>
      </a:lvl5pPr>
      <a:lvl6pPr marL="603960" algn="ctr" defTabSz="3667798" rtl="0" fontAlgn="base">
        <a:spcBef>
          <a:spcPct val="0"/>
        </a:spcBef>
        <a:spcAft>
          <a:spcPct val="0"/>
        </a:spcAft>
        <a:defRPr kumimoji="1" sz="17664">
          <a:solidFill>
            <a:schemeClr val="tx1"/>
          </a:solidFill>
          <a:latin typeface="Calibri" pitchFamily="34" charset="0"/>
          <a:ea typeface="ＭＳ Ｐゴシック" charset="-128"/>
        </a:defRPr>
      </a:lvl6pPr>
      <a:lvl7pPr marL="1207919" algn="ctr" defTabSz="3667798" rtl="0" fontAlgn="base">
        <a:spcBef>
          <a:spcPct val="0"/>
        </a:spcBef>
        <a:spcAft>
          <a:spcPct val="0"/>
        </a:spcAft>
        <a:defRPr kumimoji="1" sz="17664">
          <a:solidFill>
            <a:schemeClr val="tx1"/>
          </a:solidFill>
          <a:latin typeface="Calibri" pitchFamily="34" charset="0"/>
          <a:ea typeface="ＭＳ Ｐゴシック" charset="-128"/>
        </a:defRPr>
      </a:lvl7pPr>
      <a:lvl8pPr marL="1811879" algn="ctr" defTabSz="3667798" rtl="0" fontAlgn="base">
        <a:spcBef>
          <a:spcPct val="0"/>
        </a:spcBef>
        <a:spcAft>
          <a:spcPct val="0"/>
        </a:spcAft>
        <a:defRPr kumimoji="1" sz="17664">
          <a:solidFill>
            <a:schemeClr val="tx1"/>
          </a:solidFill>
          <a:latin typeface="Calibri" pitchFamily="34" charset="0"/>
          <a:ea typeface="ＭＳ Ｐゴシック" charset="-128"/>
        </a:defRPr>
      </a:lvl8pPr>
      <a:lvl9pPr marL="2415838" algn="ctr" defTabSz="3667798" rtl="0" fontAlgn="base">
        <a:spcBef>
          <a:spcPct val="0"/>
        </a:spcBef>
        <a:spcAft>
          <a:spcPct val="0"/>
        </a:spcAft>
        <a:defRPr kumimoji="1" sz="17664">
          <a:solidFill>
            <a:schemeClr val="tx1"/>
          </a:solidFill>
          <a:latin typeface="Calibri" pitchFamily="34" charset="0"/>
          <a:ea typeface="ＭＳ Ｐゴシック" charset="-128"/>
        </a:defRPr>
      </a:lvl9pPr>
    </p:titleStyle>
    <p:bodyStyle>
      <a:lvl1pPr marL="1375686" indent="-1375686" algn="l" defTabSz="3667798" rtl="0" fontAlgn="base">
        <a:spcBef>
          <a:spcPct val="20000"/>
        </a:spcBef>
        <a:spcAft>
          <a:spcPct val="0"/>
        </a:spcAft>
        <a:buFont typeface="Arial" charset="0"/>
        <a:buChar char="•"/>
        <a:defRPr kumimoji="1" sz="12824" kern="1200">
          <a:solidFill>
            <a:schemeClr val="tx1"/>
          </a:solidFill>
          <a:latin typeface="+mn-lt"/>
          <a:ea typeface="+mn-ea"/>
          <a:cs typeface="+mn-cs"/>
        </a:defRPr>
      </a:lvl1pPr>
      <a:lvl2pPr marL="2979954" indent="-1145008" algn="l" defTabSz="3667798" rtl="0" fontAlgn="base">
        <a:spcBef>
          <a:spcPct val="20000"/>
        </a:spcBef>
        <a:spcAft>
          <a:spcPct val="0"/>
        </a:spcAft>
        <a:buFont typeface="Arial" charset="0"/>
        <a:buChar char="–"/>
        <a:defRPr kumimoji="1" sz="11295" kern="1200">
          <a:solidFill>
            <a:schemeClr val="tx1"/>
          </a:solidFill>
          <a:latin typeface="+mn-lt"/>
          <a:ea typeface="+mn-ea"/>
          <a:cs typeface="+mn-cs"/>
        </a:defRPr>
      </a:lvl2pPr>
      <a:lvl3pPr marL="4586319" indent="-916425" algn="l" defTabSz="3667798" rtl="0" fontAlgn="base">
        <a:spcBef>
          <a:spcPct val="20000"/>
        </a:spcBef>
        <a:spcAft>
          <a:spcPct val="0"/>
        </a:spcAft>
        <a:buFont typeface="Arial" charset="0"/>
        <a:buChar char="•"/>
        <a:defRPr kumimoji="1" sz="9682" kern="1200">
          <a:solidFill>
            <a:schemeClr val="tx1"/>
          </a:solidFill>
          <a:latin typeface="+mn-lt"/>
          <a:ea typeface="+mn-ea"/>
          <a:cs typeface="+mn-cs"/>
        </a:defRPr>
      </a:lvl3pPr>
      <a:lvl4pPr marL="6419169" indent="-916425" algn="l" defTabSz="3667798" rtl="0" fontAlgn="base">
        <a:spcBef>
          <a:spcPct val="20000"/>
        </a:spcBef>
        <a:spcAft>
          <a:spcPct val="0"/>
        </a:spcAft>
        <a:buFont typeface="Arial" charset="0"/>
        <a:buChar char="–"/>
        <a:defRPr kumimoji="1" sz="8067" kern="1200">
          <a:solidFill>
            <a:schemeClr val="tx1"/>
          </a:solidFill>
          <a:latin typeface="+mn-lt"/>
          <a:ea typeface="+mn-ea"/>
          <a:cs typeface="+mn-cs"/>
        </a:defRPr>
      </a:lvl4pPr>
      <a:lvl5pPr marL="8254115" indent="-916425" algn="l" defTabSz="3667798" rtl="0" fontAlgn="base">
        <a:spcBef>
          <a:spcPct val="20000"/>
        </a:spcBef>
        <a:spcAft>
          <a:spcPct val="0"/>
        </a:spcAft>
        <a:buFont typeface="Arial" charset="0"/>
        <a:buChar char="»"/>
        <a:defRPr kumimoji="1" sz="8067" kern="1200">
          <a:solidFill>
            <a:schemeClr val="tx1"/>
          </a:solidFill>
          <a:latin typeface="+mn-lt"/>
          <a:ea typeface="+mn-ea"/>
          <a:cs typeface="+mn-cs"/>
        </a:defRPr>
      </a:lvl5pPr>
      <a:lvl6pPr marL="10089901" indent="-917265" algn="l" defTabSz="3669055" rtl="0" eaLnBrk="1" latinLnBrk="0" hangingPunct="1">
        <a:spcBef>
          <a:spcPct val="20000"/>
        </a:spcBef>
        <a:buFont typeface="Arial" pitchFamily="34" charset="0"/>
        <a:buChar char="•"/>
        <a:defRPr kumimoji="1" sz="8067" kern="1200">
          <a:solidFill>
            <a:schemeClr val="tx1"/>
          </a:solidFill>
          <a:latin typeface="+mn-lt"/>
          <a:ea typeface="+mn-ea"/>
          <a:cs typeface="+mn-cs"/>
        </a:defRPr>
      </a:lvl6pPr>
      <a:lvl7pPr marL="11924430" indent="-917265" algn="l" defTabSz="3669055" rtl="0" eaLnBrk="1" latinLnBrk="0" hangingPunct="1">
        <a:spcBef>
          <a:spcPct val="20000"/>
        </a:spcBef>
        <a:buFont typeface="Arial" pitchFamily="34" charset="0"/>
        <a:buChar char="•"/>
        <a:defRPr kumimoji="1" sz="8067" kern="1200">
          <a:solidFill>
            <a:schemeClr val="tx1"/>
          </a:solidFill>
          <a:latin typeface="+mn-lt"/>
          <a:ea typeface="+mn-ea"/>
          <a:cs typeface="+mn-cs"/>
        </a:defRPr>
      </a:lvl7pPr>
      <a:lvl8pPr marL="13758957" indent="-917265" algn="l" defTabSz="3669055" rtl="0" eaLnBrk="1" latinLnBrk="0" hangingPunct="1">
        <a:spcBef>
          <a:spcPct val="20000"/>
        </a:spcBef>
        <a:buFont typeface="Arial" pitchFamily="34" charset="0"/>
        <a:buChar char="•"/>
        <a:defRPr kumimoji="1" sz="8067" kern="1200">
          <a:solidFill>
            <a:schemeClr val="tx1"/>
          </a:solidFill>
          <a:latin typeface="+mn-lt"/>
          <a:ea typeface="+mn-ea"/>
          <a:cs typeface="+mn-cs"/>
        </a:defRPr>
      </a:lvl8pPr>
      <a:lvl9pPr marL="15593485" indent="-917265" algn="l" defTabSz="3669055" rtl="0" eaLnBrk="1" latinLnBrk="0" hangingPunct="1">
        <a:spcBef>
          <a:spcPct val="20000"/>
        </a:spcBef>
        <a:buFont typeface="Arial" pitchFamily="34" charset="0"/>
        <a:buChar char="•"/>
        <a:defRPr kumimoji="1" sz="8067" kern="1200">
          <a:solidFill>
            <a:schemeClr val="tx1"/>
          </a:solidFill>
          <a:latin typeface="+mn-lt"/>
          <a:ea typeface="+mn-ea"/>
          <a:cs typeface="+mn-cs"/>
        </a:defRPr>
      </a:lvl9pPr>
    </p:bodyStyle>
    <p:otherStyle>
      <a:defPPr>
        <a:defRPr lang="ja-JP"/>
      </a:defPPr>
      <a:lvl1pPr marL="0" algn="l" defTabSz="3669055" rtl="0" eaLnBrk="1" latinLnBrk="0" hangingPunct="1">
        <a:defRPr kumimoji="1" sz="7303" kern="1200">
          <a:solidFill>
            <a:schemeClr val="tx1"/>
          </a:solidFill>
          <a:latin typeface="+mn-lt"/>
          <a:ea typeface="+mn-ea"/>
          <a:cs typeface="+mn-cs"/>
        </a:defRPr>
      </a:lvl1pPr>
      <a:lvl2pPr marL="1834528" algn="l" defTabSz="3669055" rtl="0" eaLnBrk="1" latinLnBrk="0" hangingPunct="1">
        <a:defRPr kumimoji="1" sz="7303" kern="1200">
          <a:solidFill>
            <a:schemeClr val="tx1"/>
          </a:solidFill>
          <a:latin typeface="+mn-lt"/>
          <a:ea typeface="+mn-ea"/>
          <a:cs typeface="+mn-cs"/>
        </a:defRPr>
      </a:lvl2pPr>
      <a:lvl3pPr marL="3669055" algn="l" defTabSz="3669055" rtl="0" eaLnBrk="1" latinLnBrk="0" hangingPunct="1">
        <a:defRPr kumimoji="1" sz="7303" kern="1200">
          <a:solidFill>
            <a:schemeClr val="tx1"/>
          </a:solidFill>
          <a:latin typeface="+mn-lt"/>
          <a:ea typeface="+mn-ea"/>
          <a:cs typeface="+mn-cs"/>
        </a:defRPr>
      </a:lvl3pPr>
      <a:lvl4pPr marL="5503583" algn="l" defTabSz="3669055" rtl="0" eaLnBrk="1" latinLnBrk="0" hangingPunct="1">
        <a:defRPr kumimoji="1" sz="7303" kern="1200">
          <a:solidFill>
            <a:schemeClr val="tx1"/>
          </a:solidFill>
          <a:latin typeface="+mn-lt"/>
          <a:ea typeface="+mn-ea"/>
          <a:cs typeface="+mn-cs"/>
        </a:defRPr>
      </a:lvl4pPr>
      <a:lvl5pPr marL="7338110" algn="l" defTabSz="3669055" rtl="0" eaLnBrk="1" latinLnBrk="0" hangingPunct="1">
        <a:defRPr kumimoji="1" sz="7303" kern="1200">
          <a:solidFill>
            <a:schemeClr val="tx1"/>
          </a:solidFill>
          <a:latin typeface="+mn-lt"/>
          <a:ea typeface="+mn-ea"/>
          <a:cs typeface="+mn-cs"/>
        </a:defRPr>
      </a:lvl5pPr>
      <a:lvl6pPr marL="9172638" algn="l" defTabSz="3669055" rtl="0" eaLnBrk="1" latinLnBrk="0" hangingPunct="1">
        <a:defRPr kumimoji="1" sz="7303" kern="1200">
          <a:solidFill>
            <a:schemeClr val="tx1"/>
          </a:solidFill>
          <a:latin typeface="+mn-lt"/>
          <a:ea typeface="+mn-ea"/>
          <a:cs typeface="+mn-cs"/>
        </a:defRPr>
      </a:lvl6pPr>
      <a:lvl7pPr marL="11007165" algn="l" defTabSz="3669055" rtl="0" eaLnBrk="1" latinLnBrk="0" hangingPunct="1">
        <a:defRPr kumimoji="1" sz="7303" kern="1200">
          <a:solidFill>
            <a:schemeClr val="tx1"/>
          </a:solidFill>
          <a:latin typeface="+mn-lt"/>
          <a:ea typeface="+mn-ea"/>
          <a:cs typeface="+mn-cs"/>
        </a:defRPr>
      </a:lvl7pPr>
      <a:lvl8pPr marL="12841692" algn="l" defTabSz="3669055" rtl="0" eaLnBrk="1" latinLnBrk="0" hangingPunct="1">
        <a:defRPr kumimoji="1" sz="7303" kern="1200">
          <a:solidFill>
            <a:schemeClr val="tx1"/>
          </a:solidFill>
          <a:latin typeface="+mn-lt"/>
          <a:ea typeface="+mn-ea"/>
          <a:cs typeface="+mn-cs"/>
        </a:defRPr>
      </a:lvl8pPr>
      <a:lvl9pPr marL="14676220" algn="l" defTabSz="3669055" rtl="0" eaLnBrk="1" latinLnBrk="0" hangingPunct="1">
        <a:defRPr kumimoji="1" sz="73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2D001BD-FB47-5B2A-07BB-C0E20958F178}"/>
              </a:ext>
            </a:extLst>
          </p:cNvPr>
          <p:cNvSpPr>
            <a:spLocks noGrp="1" noRot="1" noMove="1" noResize="1" noEditPoints="1" noAdjustHandles="1" noChangeArrowheads="1" noChangeShapeType="1"/>
          </p:cNvSpPr>
          <p:nvPr/>
        </p:nvSpPr>
        <p:spPr>
          <a:xfrm>
            <a:off x="7237813" y="0"/>
            <a:ext cx="23037400" cy="7200000"/>
          </a:xfrm>
          <a:prstGeom prst="rect">
            <a:avLst/>
          </a:prstGeom>
          <a:solidFill>
            <a:schemeClr val="bg1"/>
          </a:solid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16473" tIns="58236" rIns="116473" bIns="58236" anchor="ctr"/>
          <a:lstStyle/>
          <a:p>
            <a:pPr algn="ctr" defTabSz="3669055" fontAlgn="auto">
              <a:spcBef>
                <a:spcPts val="0"/>
              </a:spcBef>
              <a:spcAft>
                <a:spcPts val="0"/>
              </a:spcAft>
              <a:defRPr/>
            </a:pPr>
            <a:endParaRPr lang="ja-JP" altLang="en-US" sz="5095" b="1" dirty="0">
              <a:solidFill>
                <a:schemeClr val="tx1"/>
              </a:solidFill>
            </a:endParaRPr>
          </a:p>
        </p:txBody>
      </p:sp>
      <p:sp>
        <p:nvSpPr>
          <p:cNvPr id="258" name="正方形/長方形 257">
            <a:extLst>
              <a:ext uri="{FF2B5EF4-FFF2-40B4-BE49-F238E27FC236}">
                <a16:creationId xmlns:a16="http://schemas.microsoft.com/office/drawing/2014/main" id="{3EE25671-6296-4078-AE61-41EE555797E4}"/>
              </a:ext>
            </a:extLst>
          </p:cNvPr>
          <p:cNvSpPr/>
          <p:nvPr/>
        </p:nvSpPr>
        <p:spPr>
          <a:xfrm>
            <a:off x="-23886284" y="20937"/>
            <a:ext cx="20764550" cy="1540737"/>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303" dirty="0"/>
          </a:p>
        </p:txBody>
      </p:sp>
      <p:sp>
        <p:nvSpPr>
          <p:cNvPr id="13315" name="テキスト ボックス 10"/>
          <p:cNvSpPr txBox="1">
            <a:spLocks noChangeArrowheads="1"/>
          </p:cNvSpPr>
          <p:nvPr/>
        </p:nvSpPr>
        <p:spPr bwMode="auto">
          <a:xfrm>
            <a:off x="15857686" y="2247753"/>
            <a:ext cx="4082428" cy="1267604"/>
          </a:xfrm>
          <a:prstGeom prst="rect">
            <a:avLst/>
          </a:prstGeom>
          <a:noFill/>
          <a:ln w="9525">
            <a:noFill/>
            <a:miter lim="800000"/>
            <a:headEnd/>
            <a:tailEnd/>
          </a:ln>
        </p:spPr>
        <p:txBody>
          <a:bodyPr wrap="square" lIns="116473" tIns="58236" rIns="116473" bIns="58236">
            <a:spAutoFit/>
          </a:bodyPr>
          <a:lstStyle/>
          <a:p>
            <a:r>
              <a:rPr lang="ja-JP" altLang="en-US" sz="7473" b="1" dirty="0">
                <a:solidFill>
                  <a:schemeClr val="bg1">
                    <a:lumMod val="65000"/>
                  </a:schemeClr>
                </a:solidFill>
                <a:latin typeface="Calibri" pitchFamily="34" charset="0"/>
              </a:rPr>
              <a:t>演題部分</a:t>
            </a:r>
          </a:p>
        </p:txBody>
      </p:sp>
      <p:sp>
        <p:nvSpPr>
          <p:cNvPr id="14" name="正方形/長方形 13"/>
          <p:cNvSpPr>
            <a:spLocks noGrp="1" noRot="1" noMove="1" noResize="1" noEditPoints="1" noAdjustHandles="1" noChangeArrowheads="1" noChangeShapeType="1"/>
          </p:cNvSpPr>
          <p:nvPr/>
        </p:nvSpPr>
        <p:spPr>
          <a:xfrm>
            <a:off x="26228" y="12653"/>
            <a:ext cx="7200000" cy="7200000"/>
          </a:xfrm>
          <a:prstGeom prst="rect">
            <a:avLst/>
          </a:prstGeom>
          <a:solidFill>
            <a:schemeClr val="bg1"/>
          </a:solid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16473" tIns="58236" rIns="116473" bIns="58236" anchor="ctr"/>
          <a:lstStyle/>
          <a:p>
            <a:pPr algn="ctr" defTabSz="3669055" fontAlgn="auto">
              <a:spcBef>
                <a:spcPts val="0"/>
              </a:spcBef>
              <a:spcAft>
                <a:spcPts val="0"/>
              </a:spcAft>
              <a:defRPr/>
            </a:pPr>
            <a:endParaRPr lang="ja-JP" altLang="en-US" sz="6600" b="1" dirty="0">
              <a:solidFill>
                <a:schemeClr val="tx1"/>
              </a:solidFill>
            </a:endParaRPr>
          </a:p>
        </p:txBody>
      </p:sp>
      <p:sp>
        <p:nvSpPr>
          <p:cNvPr id="5" name="テキスト ボックス 4">
            <a:extLst>
              <a:ext uri="{FF2B5EF4-FFF2-40B4-BE49-F238E27FC236}">
                <a16:creationId xmlns:a16="http://schemas.microsoft.com/office/drawing/2014/main" id="{F2C2B917-2158-41A7-9A22-5AA591A10D1F}"/>
              </a:ext>
            </a:extLst>
          </p:cNvPr>
          <p:cNvSpPr txBox="1"/>
          <p:nvPr/>
        </p:nvSpPr>
        <p:spPr>
          <a:xfrm>
            <a:off x="-20448913" y="16865377"/>
            <a:ext cx="14125045" cy="1216167"/>
          </a:xfrm>
          <a:prstGeom prst="rect">
            <a:avLst/>
          </a:prstGeom>
          <a:noFill/>
          <a:ln w="19050">
            <a:solidFill>
              <a:schemeClr val="tx1"/>
            </a:solidFill>
          </a:ln>
        </p:spPr>
        <p:txBody>
          <a:bodyPr wrap="square" rtlCol="0">
            <a:spAutoFit/>
          </a:bodyPr>
          <a:lstStyle/>
          <a:p>
            <a:pPr algn="ctr"/>
            <a:r>
              <a:rPr lang="en-US" altLang="ja-JP" sz="7303" b="1" dirty="0"/>
              <a:t>※</a:t>
            </a:r>
            <a:r>
              <a:rPr lang="ja-JP" altLang="en-US" sz="7303" b="1" dirty="0"/>
              <a:t>入稿前の注意点</a:t>
            </a:r>
          </a:p>
        </p:txBody>
      </p:sp>
      <p:sp>
        <p:nvSpPr>
          <p:cNvPr id="6" name="テキスト ボックス 5">
            <a:extLst>
              <a:ext uri="{FF2B5EF4-FFF2-40B4-BE49-F238E27FC236}">
                <a16:creationId xmlns:a16="http://schemas.microsoft.com/office/drawing/2014/main" id="{BEACCE57-1C20-49C8-BEB4-0A60C3C6E8A3}"/>
              </a:ext>
            </a:extLst>
          </p:cNvPr>
          <p:cNvSpPr txBox="1"/>
          <p:nvPr/>
        </p:nvSpPr>
        <p:spPr>
          <a:xfrm>
            <a:off x="-17488002" y="7772110"/>
            <a:ext cx="9063700" cy="1137876"/>
          </a:xfrm>
          <a:prstGeom prst="rect">
            <a:avLst/>
          </a:prstGeom>
          <a:noFill/>
        </p:spPr>
        <p:txBody>
          <a:bodyPr wrap="none" rtlCol="0">
            <a:spAutoFit/>
          </a:bodyPr>
          <a:lstStyle/>
          <a:p>
            <a:r>
              <a:rPr lang="ja-JP" altLang="en-US" sz="6794" b="1" dirty="0"/>
              <a:t>演題部分　</a:t>
            </a:r>
            <a:r>
              <a:rPr lang="en-US" altLang="ja-JP" sz="6794" b="1" dirty="0"/>
              <a:t>64.1×20cm</a:t>
            </a:r>
            <a:endParaRPr lang="ja-JP" altLang="en-US" sz="6794" b="1" dirty="0"/>
          </a:p>
        </p:txBody>
      </p:sp>
      <p:sp>
        <p:nvSpPr>
          <p:cNvPr id="49" name="テキスト ボックス 48">
            <a:extLst>
              <a:ext uri="{FF2B5EF4-FFF2-40B4-BE49-F238E27FC236}">
                <a16:creationId xmlns:a16="http://schemas.microsoft.com/office/drawing/2014/main" id="{B6F53A38-9CED-4C70-B505-E3CD44524630}"/>
              </a:ext>
            </a:extLst>
          </p:cNvPr>
          <p:cNvSpPr txBox="1"/>
          <p:nvPr/>
        </p:nvSpPr>
        <p:spPr>
          <a:xfrm>
            <a:off x="-18585393" y="183739"/>
            <a:ext cx="11064414" cy="1242328"/>
          </a:xfrm>
          <a:prstGeom prst="rect">
            <a:avLst/>
          </a:prstGeom>
          <a:noFill/>
          <a:ln w="19050">
            <a:noFill/>
          </a:ln>
        </p:spPr>
        <p:txBody>
          <a:bodyPr wrap="square" rtlCol="0">
            <a:spAutoFit/>
          </a:bodyPr>
          <a:lstStyle/>
          <a:p>
            <a:r>
              <a:rPr lang="ja-JP" altLang="en-US" sz="7473" b="1" dirty="0">
                <a:solidFill>
                  <a:schemeClr val="bg1"/>
                </a:solidFill>
              </a:rPr>
              <a:t>学会ポスターテンプレート</a:t>
            </a:r>
          </a:p>
        </p:txBody>
      </p:sp>
      <p:sp>
        <p:nvSpPr>
          <p:cNvPr id="65" name="正方形/長方形 64">
            <a:extLst>
              <a:ext uri="{FF2B5EF4-FFF2-40B4-BE49-F238E27FC236}">
                <a16:creationId xmlns:a16="http://schemas.microsoft.com/office/drawing/2014/main" id="{1345B930-3A97-42A2-A580-FEE80FA878A3}"/>
              </a:ext>
            </a:extLst>
          </p:cNvPr>
          <p:cNvSpPr/>
          <p:nvPr/>
        </p:nvSpPr>
        <p:spPr>
          <a:xfrm>
            <a:off x="-23725036" y="10744697"/>
            <a:ext cx="4744915" cy="4755379"/>
          </a:xfrm>
          <a:prstGeom prst="rect">
            <a:avLst/>
          </a:prstGeom>
          <a:solidFill>
            <a:schemeClr val="bg1"/>
          </a:solid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16473" tIns="58236" rIns="116473" bIns="58236" anchor="ctr"/>
          <a:lstStyle/>
          <a:p>
            <a:pPr algn="ctr" defTabSz="3669055" fontAlgn="auto">
              <a:spcBef>
                <a:spcPts val="0"/>
              </a:spcBef>
              <a:spcAft>
                <a:spcPts val="0"/>
              </a:spcAft>
              <a:defRPr/>
            </a:pPr>
            <a:r>
              <a:rPr lang="ja-JP" altLang="en-US" sz="5095" b="1" dirty="0">
                <a:solidFill>
                  <a:schemeClr val="tx1"/>
                </a:solidFill>
              </a:rPr>
              <a:t>演題</a:t>
            </a:r>
            <a:r>
              <a:rPr lang="en-US" altLang="ja-JP" sz="5095" b="1" dirty="0">
                <a:solidFill>
                  <a:schemeClr val="tx1"/>
                </a:solidFill>
              </a:rPr>
              <a:t>No.</a:t>
            </a:r>
            <a:endParaRPr lang="ja-JP" altLang="en-US" sz="5095" b="1" dirty="0">
              <a:solidFill>
                <a:schemeClr val="tx1"/>
              </a:solidFill>
            </a:endParaRPr>
          </a:p>
        </p:txBody>
      </p:sp>
      <p:sp>
        <p:nvSpPr>
          <p:cNvPr id="90" name="テキスト ボックス 89">
            <a:extLst>
              <a:ext uri="{FF2B5EF4-FFF2-40B4-BE49-F238E27FC236}">
                <a16:creationId xmlns:a16="http://schemas.microsoft.com/office/drawing/2014/main" id="{FDACBC40-C84A-4035-91BF-FE2B1D2BB49C}"/>
              </a:ext>
            </a:extLst>
          </p:cNvPr>
          <p:cNvSpPr txBox="1"/>
          <p:nvPr/>
        </p:nvSpPr>
        <p:spPr>
          <a:xfrm>
            <a:off x="-23840806" y="2201900"/>
            <a:ext cx="20600143" cy="1791260"/>
          </a:xfrm>
          <a:prstGeom prst="rect">
            <a:avLst/>
          </a:prstGeom>
          <a:noFill/>
          <a:ln w="76200">
            <a:solidFill>
              <a:schemeClr val="tx2">
                <a:lumMod val="75000"/>
              </a:schemeClr>
            </a:solidFill>
            <a:extLst>
              <a:ext uri="{C807C97D-BFC1-408E-A445-0C87EB9F89A2}">
                <ask:lineSketchStyleProps xmlns:ask="http://schemas.microsoft.com/office/drawing/2018/sketchyshapes" sd="2650216993">
                  <a:custGeom>
                    <a:avLst/>
                    <a:gdLst>
                      <a:gd name="connsiteX0" fmla="*/ 0 w 18786404"/>
                      <a:gd name="connsiteY0" fmla="*/ 0 h 2092881"/>
                      <a:gd name="connsiteX1" fmla="*/ 18786404 w 18786404"/>
                      <a:gd name="connsiteY1" fmla="*/ 0 h 2092881"/>
                      <a:gd name="connsiteX2" fmla="*/ 18786404 w 18786404"/>
                      <a:gd name="connsiteY2" fmla="*/ 2092881 h 2092881"/>
                      <a:gd name="connsiteX3" fmla="*/ 0 w 18786404"/>
                      <a:gd name="connsiteY3" fmla="*/ 2092881 h 2092881"/>
                      <a:gd name="connsiteX4" fmla="*/ 0 w 18786404"/>
                      <a:gd name="connsiteY4" fmla="*/ 0 h 2092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86404" h="2092881" extrusionOk="0">
                        <a:moveTo>
                          <a:pt x="0" y="0"/>
                        </a:moveTo>
                        <a:cubicBezTo>
                          <a:pt x="4904860" y="-5264"/>
                          <a:pt x="9787975" y="84467"/>
                          <a:pt x="18786404" y="0"/>
                        </a:cubicBezTo>
                        <a:cubicBezTo>
                          <a:pt x="18658231" y="400178"/>
                          <a:pt x="18915554" y="1375728"/>
                          <a:pt x="18786404" y="2092881"/>
                        </a:cubicBezTo>
                        <a:cubicBezTo>
                          <a:pt x="12480587" y="2199201"/>
                          <a:pt x="3562637" y="2085232"/>
                          <a:pt x="0" y="2092881"/>
                        </a:cubicBezTo>
                        <a:cubicBezTo>
                          <a:pt x="160128" y="1267587"/>
                          <a:pt x="25049" y="805862"/>
                          <a:pt x="0" y="0"/>
                        </a:cubicBezTo>
                        <a:close/>
                      </a:path>
                    </a:pathLst>
                  </a:custGeom>
                  <ask:type>
                    <ask:lineSketchNone/>
                  </ask:type>
                </ask:lineSketchStyleProps>
              </a:ext>
            </a:extLst>
          </a:ln>
        </p:spPr>
        <p:txBody>
          <a:bodyPr wrap="square" rtlCol="0">
            <a:spAutoFit/>
          </a:bodyPr>
          <a:lstStyle/>
          <a:p>
            <a:pPr algn="ctr"/>
            <a:r>
              <a:rPr lang="ja-JP" altLang="en-US" sz="11040" b="1" dirty="0">
                <a:solidFill>
                  <a:schemeClr val="tx2">
                    <a:lumMod val="75000"/>
                  </a:schemeClr>
                </a:solidFill>
              </a:rPr>
              <a:t>Ａ０サイズ用</a:t>
            </a:r>
          </a:p>
        </p:txBody>
      </p:sp>
      <p:sp>
        <p:nvSpPr>
          <p:cNvPr id="92" name="テキスト ボックス 91">
            <a:extLst>
              <a:ext uri="{FF2B5EF4-FFF2-40B4-BE49-F238E27FC236}">
                <a16:creationId xmlns:a16="http://schemas.microsoft.com/office/drawing/2014/main" id="{C3E21AFE-C16C-4126-8292-292CC597B1B5}"/>
              </a:ext>
            </a:extLst>
          </p:cNvPr>
          <p:cNvSpPr txBox="1"/>
          <p:nvPr/>
        </p:nvSpPr>
        <p:spPr>
          <a:xfrm>
            <a:off x="-18158993" y="4552009"/>
            <a:ext cx="10211613" cy="1216167"/>
          </a:xfrm>
          <a:prstGeom prst="rect">
            <a:avLst/>
          </a:prstGeom>
          <a:noFill/>
          <a:ln w="19050">
            <a:solidFill>
              <a:schemeClr val="tx1"/>
            </a:solidFill>
          </a:ln>
        </p:spPr>
        <p:txBody>
          <a:bodyPr wrap="square" rtlCol="0">
            <a:spAutoFit/>
          </a:bodyPr>
          <a:lstStyle/>
          <a:p>
            <a:pPr algn="ctr"/>
            <a:r>
              <a:rPr lang="ja-JP" altLang="en-US" sz="7303" b="1" dirty="0"/>
              <a:t>印刷領域</a:t>
            </a:r>
            <a:endParaRPr lang="en-US" altLang="ja-JP" sz="7303" b="1" dirty="0"/>
          </a:p>
        </p:txBody>
      </p:sp>
      <p:sp>
        <p:nvSpPr>
          <p:cNvPr id="93" name="テキスト ボックス 92">
            <a:extLst>
              <a:ext uri="{FF2B5EF4-FFF2-40B4-BE49-F238E27FC236}">
                <a16:creationId xmlns:a16="http://schemas.microsoft.com/office/drawing/2014/main" id="{29223C45-C2FF-4F84-B5F4-B5AAFABEDD84}"/>
              </a:ext>
            </a:extLst>
          </p:cNvPr>
          <p:cNvSpPr txBox="1"/>
          <p:nvPr/>
        </p:nvSpPr>
        <p:spPr>
          <a:xfrm>
            <a:off x="-17417589" y="9201678"/>
            <a:ext cx="9789859" cy="1137876"/>
          </a:xfrm>
          <a:prstGeom prst="rect">
            <a:avLst/>
          </a:prstGeom>
          <a:noFill/>
        </p:spPr>
        <p:txBody>
          <a:bodyPr wrap="none" rtlCol="0">
            <a:spAutoFit/>
          </a:bodyPr>
          <a:lstStyle/>
          <a:p>
            <a:r>
              <a:rPr lang="ja-JP" altLang="en-US" sz="6794" b="1" dirty="0"/>
              <a:t>本文部分　</a:t>
            </a:r>
            <a:r>
              <a:rPr lang="en-US" altLang="ja-JP" sz="6794" b="1" dirty="0"/>
              <a:t>84.1×98.9cm</a:t>
            </a:r>
            <a:endParaRPr lang="ja-JP" altLang="en-US" sz="6794" b="1" dirty="0"/>
          </a:p>
        </p:txBody>
      </p:sp>
      <p:sp>
        <p:nvSpPr>
          <p:cNvPr id="134" name="テキスト ボックス 133">
            <a:extLst>
              <a:ext uri="{FF2B5EF4-FFF2-40B4-BE49-F238E27FC236}">
                <a16:creationId xmlns:a16="http://schemas.microsoft.com/office/drawing/2014/main" id="{4469ECB6-AB69-4B14-B62E-72A78794AC66}"/>
              </a:ext>
            </a:extLst>
          </p:cNvPr>
          <p:cNvSpPr txBox="1"/>
          <p:nvPr/>
        </p:nvSpPr>
        <p:spPr>
          <a:xfrm>
            <a:off x="-17468912" y="6304573"/>
            <a:ext cx="8337539" cy="1137876"/>
          </a:xfrm>
          <a:prstGeom prst="rect">
            <a:avLst/>
          </a:prstGeom>
          <a:noFill/>
        </p:spPr>
        <p:txBody>
          <a:bodyPr wrap="none" rtlCol="0">
            <a:spAutoFit/>
          </a:bodyPr>
          <a:lstStyle/>
          <a:p>
            <a:r>
              <a:rPr lang="ja-JP" altLang="en-US" sz="6794" b="1" dirty="0"/>
              <a:t>演題番号　</a:t>
            </a:r>
            <a:r>
              <a:rPr lang="en-US" altLang="ja-JP" sz="6794" b="1" dirty="0"/>
              <a:t>20×20cm</a:t>
            </a:r>
            <a:endParaRPr lang="ja-JP" altLang="en-US" sz="6794" b="1" dirty="0"/>
          </a:p>
        </p:txBody>
      </p:sp>
      <p:sp>
        <p:nvSpPr>
          <p:cNvPr id="135" name="テキスト ボックス 134">
            <a:extLst>
              <a:ext uri="{FF2B5EF4-FFF2-40B4-BE49-F238E27FC236}">
                <a16:creationId xmlns:a16="http://schemas.microsoft.com/office/drawing/2014/main" id="{356FB051-B416-45CC-B11F-D1F6A92AD7A6}"/>
              </a:ext>
            </a:extLst>
          </p:cNvPr>
          <p:cNvSpPr txBox="1"/>
          <p:nvPr/>
        </p:nvSpPr>
        <p:spPr>
          <a:xfrm>
            <a:off x="-18551076" y="11157061"/>
            <a:ext cx="15442048" cy="4012637"/>
          </a:xfrm>
          <a:prstGeom prst="rect">
            <a:avLst/>
          </a:prstGeom>
          <a:noFill/>
        </p:spPr>
        <p:txBody>
          <a:bodyPr wrap="none" rtlCol="0">
            <a:spAutoFit/>
          </a:bodyPr>
          <a:lstStyle/>
          <a:p>
            <a:r>
              <a:rPr lang="ja-JP" altLang="en-US" sz="5095" dirty="0">
                <a:solidFill>
                  <a:srgbClr val="FF0000"/>
                </a:solidFill>
              </a:rPr>
              <a:t>演題番号は通常ポスターの左上へ配置します。</a:t>
            </a:r>
            <a:endParaRPr lang="en-US" altLang="ja-JP" sz="5095" dirty="0">
              <a:solidFill>
                <a:srgbClr val="FF0000"/>
              </a:solidFill>
            </a:endParaRPr>
          </a:p>
          <a:p>
            <a:endParaRPr lang="en-US" altLang="ja-JP" sz="5095" dirty="0"/>
          </a:p>
          <a:p>
            <a:r>
              <a:rPr lang="ja-JP" altLang="en-US" sz="5095" dirty="0"/>
              <a:t>←の正方形は拡大時に</a:t>
            </a:r>
            <a:r>
              <a:rPr lang="en-US" altLang="ja-JP" sz="5095" dirty="0"/>
              <a:t>20×20cm</a:t>
            </a:r>
            <a:r>
              <a:rPr lang="ja-JP" altLang="en-US" sz="5095" dirty="0"/>
              <a:t>となりますので、演題</a:t>
            </a:r>
            <a:endParaRPr lang="en-US" altLang="ja-JP" sz="5095" dirty="0"/>
          </a:p>
          <a:p>
            <a:r>
              <a:rPr lang="ja-JP" altLang="en-US" sz="5095" dirty="0"/>
              <a:t>番号をスペースの確保したレイアウトを作成する際の目</a:t>
            </a:r>
            <a:endParaRPr lang="en-US" altLang="ja-JP" sz="5095" dirty="0"/>
          </a:p>
          <a:p>
            <a:r>
              <a:rPr lang="ja-JP" altLang="en-US" sz="5095" dirty="0"/>
              <a:t>安にしてください。</a:t>
            </a:r>
          </a:p>
        </p:txBody>
      </p:sp>
      <p:sp>
        <p:nvSpPr>
          <p:cNvPr id="137" name="テキスト ボックス 136">
            <a:extLst>
              <a:ext uri="{FF2B5EF4-FFF2-40B4-BE49-F238E27FC236}">
                <a16:creationId xmlns:a16="http://schemas.microsoft.com/office/drawing/2014/main" id="{6733BFA4-C74C-49B6-807F-78EF5ABFE134}"/>
              </a:ext>
            </a:extLst>
          </p:cNvPr>
          <p:cNvSpPr txBox="1"/>
          <p:nvPr/>
        </p:nvSpPr>
        <p:spPr>
          <a:xfrm>
            <a:off x="-24110296" y="18815289"/>
            <a:ext cx="18704159" cy="954877"/>
          </a:xfrm>
          <a:prstGeom prst="rect">
            <a:avLst/>
          </a:prstGeom>
          <a:noFill/>
        </p:spPr>
        <p:txBody>
          <a:bodyPr wrap="none" rtlCol="0">
            <a:spAutoFit/>
          </a:bodyPr>
          <a:lstStyle/>
          <a:p>
            <a:r>
              <a:rPr lang="ja-JP" altLang="en-US" sz="5605" b="1" dirty="0"/>
              <a:t>１．原稿は</a:t>
            </a:r>
            <a:r>
              <a:rPr lang="ja-JP" altLang="en-US" sz="5605" b="1" dirty="0">
                <a:solidFill>
                  <a:srgbClr val="FF0000"/>
                </a:solidFill>
              </a:rPr>
              <a:t>必ず</a:t>
            </a:r>
            <a:r>
              <a:rPr lang="en-US" altLang="ja-JP" sz="5605" b="1" dirty="0">
                <a:solidFill>
                  <a:srgbClr val="FF0000"/>
                </a:solidFill>
              </a:rPr>
              <a:t>PDF</a:t>
            </a:r>
            <a:r>
              <a:rPr lang="ja-JP" altLang="en-US" sz="5605" b="1" dirty="0">
                <a:solidFill>
                  <a:srgbClr val="FF0000"/>
                </a:solidFill>
              </a:rPr>
              <a:t>に変換してからご入稿</a:t>
            </a:r>
            <a:r>
              <a:rPr lang="ja-JP" altLang="en-US" sz="5605" b="1" dirty="0"/>
              <a:t>をお願い致します。</a:t>
            </a:r>
            <a:endParaRPr lang="ja-JP" altLang="en-US" sz="5605" b="1" dirty="0">
              <a:solidFill>
                <a:srgbClr val="FF0000"/>
              </a:solidFill>
            </a:endParaRPr>
          </a:p>
        </p:txBody>
      </p:sp>
      <p:sp>
        <p:nvSpPr>
          <p:cNvPr id="138" name="テキスト ボックス 137">
            <a:extLst>
              <a:ext uri="{FF2B5EF4-FFF2-40B4-BE49-F238E27FC236}">
                <a16:creationId xmlns:a16="http://schemas.microsoft.com/office/drawing/2014/main" id="{C0C9399D-3D89-4B13-B8DE-F062DCFC70F2}"/>
              </a:ext>
            </a:extLst>
          </p:cNvPr>
          <p:cNvSpPr txBox="1"/>
          <p:nvPr/>
        </p:nvSpPr>
        <p:spPr>
          <a:xfrm>
            <a:off x="-22996757" y="20010433"/>
            <a:ext cx="20129228" cy="4405052"/>
          </a:xfrm>
          <a:prstGeom prst="rect">
            <a:avLst/>
          </a:prstGeom>
          <a:noFill/>
        </p:spPr>
        <p:txBody>
          <a:bodyPr wrap="none" rtlCol="0">
            <a:spAutoFit/>
          </a:bodyPr>
          <a:lstStyle/>
          <a:p>
            <a:r>
              <a:rPr lang="en-US" altLang="ja-JP" sz="5605" dirty="0"/>
              <a:t>PowerPoint</a:t>
            </a:r>
            <a:r>
              <a:rPr lang="ja-JP" altLang="en-US" sz="5605" dirty="0"/>
              <a:t>で作成した後</a:t>
            </a:r>
            <a:r>
              <a:rPr lang="en-US" altLang="ja-JP" sz="5605" dirty="0"/>
              <a:t>PDF</a:t>
            </a:r>
            <a:r>
              <a:rPr lang="ja-JP" altLang="en-US" sz="5605" dirty="0"/>
              <a:t>への変換は、「ファイル」→「名前を</a:t>
            </a:r>
            <a:endParaRPr lang="en-US" altLang="ja-JP" sz="5605" dirty="0"/>
          </a:p>
          <a:p>
            <a:r>
              <a:rPr lang="ja-JP" altLang="en-US" sz="5605" dirty="0"/>
              <a:t>付けて保存」→「保存形式」にて「</a:t>
            </a:r>
            <a:r>
              <a:rPr lang="en-US" altLang="ja-JP" sz="5605" dirty="0"/>
              <a:t>PDF</a:t>
            </a:r>
            <a:r>
              <a:rPr lang="ja-JP" altLang="en-US" sz="5605" dirty="0"/>
              <a:t>」を選択して保存して下さい。</a:t>
            </a:r>
            <a:endParaRPr lang="en-US" altLang="ja-JP" sz="5605" dirty="0"/>
          </a:p>
          <a:p>
            <a:r>
              <a:rPr lang="en-US" altLang="ja-JP" sz="5605" dirty="0"/>
              <a:t>※PDF</a:t>
            </a:r>
            <a:r>
              <a:rPr lang="ja-JP" altLang="en-US" sz="5605" dirty="0"/>
              <a:t>変換の後には必ず「文字化け」が出ていないか、</a:t>
            </a:r>
            <a:r>
              <a:rPr lang="en-US" altLang="ja-JP" sz="5605" dirty="0"/>
              <a:t>PDF</a:t>
            </a:r>
            <a:r>
              <a:rPr lang="ja-JP" altLang="en-US" sz="5605" dirty="0"/>
              <a:t>を</a:t>
            </a:r>
            <a:endParaRPr lang="en-US" altLang="ja-JP" sz="5605" dirty="0"/>
          </a:p>
          <a:p>
            <a:r>
              <a:rPr lang="en-US" altLang="ja-JP" sz="5605" dirty="0"/>
              <a:t>100%</a:t>
            </a:r>
            <a:r>
              <a:rPr lang="ja-JP" altLang="en-US" sz="5605" dirty="0"/>
              <a:t>の表示で画像部分が正常表示されているか確認、レイアウ</a:t>
            </a:r>
            <a:endParaRPr lang="en-US" altLang="ja-JP" sz="5605" dirty="0"/>
          </a:p>
          <a:p>
            <a:r>
              <a:rPr lang="ja-JP" altLang="en-US" sz="5605" dirty="0"/>
              <a:t>トが崩れていないかを確認後、入稿して下さい。</a:t>
            </a:r>
          </a:p>
        </p:txBody>
      </p:sp>
      <p:sp>
        <p:nvSpPr>
          <p:cNvPr id="139" name="テキスト ボックス 138">
            <a:extLst>
              <a:ext uri="{FF2B5EF4-FFF2-40B4-BE49-F238E27FC236}">
                <a16:creationId xmlns:a16="http://schemas.microsoft.com/office/drawing/2014/main" id="{A053D892-BE87-4BC4-BD6A-D4396FDE647B}"/>
              </a:ext>
            </a:extLst>
          </p:cNvPr>
          <p:cNvSpPr txBox="1"/>
          <p:nvPr/>
        </p:nvSpPr>
        <p:spPr>
          <a:xfrm>
            <a:off x="-24110296" y="26801144"/>
            <a:ext cx="14642150" cy="954877"/>
          </a:xfrm>
          <a:prstGeom prst="rect">
            <a:avLst/>
          </a:prstGeom>
          <a:noFill/>
        </p:spPr>
        <p:txBody>
          <a:bodyPr wrap="none" rtlCol="0">
            <a:spAutoFit/>
          </a:bodyPr>
          <a:lstStyle/>
          <a:p>
            <a:r>
              <a:rPr lang="ja-JP" altLang="en-US" sz="5605" b="1" dirty="0"/>
              <a:t>２．イラストや写真の</a:t>
            </a:r>
            <a:r>
              <a:rPr lang="ja-JP" altLang="en-US" sz="5605" b="1" dirty="0">
                <a:solidFill>
                  <a:srgbClr val="FF0000"/>
                </a:solidFill>
              </a:rPr>
              <a:t>解像度に注意</a:t>
            </a:r>
            <a:r>
              <a:rPr lang="ja-JP" altLang="en-US" sz="5605" b="1" dirty="0"/>
              <a:t>してください。</a:t>
            </a:r>
            <a:endParaRPr lang="ja-JP" altLang="en-US" sz="5605" b="1" dirty="0">
              <a:solidFill>
                <a:srgbClr val="FF0000"/>
              </a:solidFill>
            </a:endParaRPr>
          </a:p>
        </p:txBody>
      </p:sp>
      <p:sp>
        <p:nvSpPr>
          <p:cNvPr id="140" name="テキスト ボックス 139">
            <a:extLst>
              <a:ext uri="{FF2B5EF4-FFF2-40B4-BE49-F238E27FC236}">
                <a16:creationId xmlns:a16="http://schemas.microsoft.com/office/drawing/2014/main" id="{80167375-0327-4CE3-8F2C-A398D051226B}"/>
              </a:ext>
            </a:extLst>
          </p:cNvPr>
          <p:cNvSpPr txBox="1"/>
          <p:nvPr/>
        </p:nvSpPr>
        <p:spPr>
          <a:xfrm>
            <a:off x="-22996757" y="27996288"/>
            <a:ext cx="20361446" cy="3542508"/>
          </a:xfrm>
          <a:prstGeom prst="rect">
            <a:avLst/>
          </a:prstGeom>
          <a:noFill/>
        </p:spPr>
        <p:txBody>
          <a:bodyPr wrap="square" rtlCol="0">
            <a:spAutoFit/>
          </a:bodyPr>
          <a:lstStyle/>
          <a:p>
            <a:r>
              <a:rPr lang="ja-JP" altLang="en-US" sz="5605" dirty="0"/>
              <a:t>本ファイルでは縮小状態で作成して頂きます。実際の印刷の際には</a:t>
            </a:r>
            <a:endParaRPr lang="en-US" altLang="ja-JP" sz="5605" dirty="0"/>
          </a:p>
          <a:p>
            <a:r>
              <a:rPr lang="ja-JP" altLang="en-US" sz="5605" dirty="0"/>
              <a:t>拡大しての印刷になりますので、使用しているイラスト・写真の解像</a:t>
            </a:r>
            <a:endParaRPr lang="en-US" altLang="ja-JP" sz="5605" dirty="0"/>
          </a:p>
          <a:p>
            <a:r>
              <a:rPr lang="ja-JP" altLang="en-US" sz="5605" dirty="0"/>
              <a:t>度が低い場合、粗くなる可能性がございますのでご注意下さい。</a:t>
            </a:r>
            <a:endParaRPr lang="en-US" altLang="ja-JP" sz="5605" dirty="0"/>
          </a:p>
          <a:p>
            <a:r>
              <a:rPr lang="en-US" altLang="ja-JP" sz="5605" dirty="0"/>
              <a:t>100%</a:t>
            </a:r>
            <a:r>
              <a:rPr lang="ja-JP" altLang="en-US" sz="5605" dirty="0"/>
              <a:t>の表示をし粗くないか確認してください。</a:t>
            </a:r>
          </a:p>
        </p:txBody>
      </p:sp>
      <p:sp>
        <p:nvSpPr>
          <p:cNvPr id="141" name="テキスト ボックス 140">
            <a:extLst>
              <a:ext uri="{FF2B5EF4-FFF2-40B4-BE49-F238E27FC236}">
                <a16:creationId xmlns:a16="http://schemas.microsoft.com/office/drawing/2014/main" id="{7906F86C-B99B-48A5-BE8F-ACA2E84182FB}"/>
              </a:ext>
            </a:extLst>
          </p:cNvPr>
          <p:cNvSpPr txBox="1"/>
          <p:nvPr/>
        </p:nvSpPr>
        <p:spPr>
          <a:xfrm>
            <a:off x="-24069560" y="35072193"/>
            <a:ext cx="6745757" cy="954877"/>
          </a:xfrm>
          <a:prstGeom prst="rect">
            <a:avLst/>
          </a:prstGeom>
          <a:noFill/>
        </p:spPr>
        <p:txBody>
          <a:bodyPr wrap="none" rtlCol="0">
            <a:spAutoFit/>
          </a:bodyPr>
          <a:lstStyle/>
          <a:p>
            <a:r>
              <a:rPr lang="ja-JP" altLang="en-US" sz="5605" b="1" dirty="0"/>
              <a:t>３．演題番号について</a:t>
            </a:r>
            <a:endParaRPr lang="ja-JP" altLang="en-US" sz="5605" b="1" dirty="0">
              <a:solidFill>
                <a:srgbClr val="FF0000"/>
              </a:solidFill>
            </a:endParaRPr>
          </a:p>
        </p:txBody>
      </p:sp>
      <p:sp>
        <p:nvSpPr>
          <p:cNvPr id="142" name="テキスト ボックス 141">
            <a:extLst>
              <a:ext uri="{FF2B5EF4-FFF2-40B4-BE49-F238E27FC236}">
                <a16:creationId xmlns:a16="http://schemas.microsoft.com/office/drawing/2014/main" id="{7A290B6E-ECE3-42E4-BF58-38FBADC3B745}"/>
              </a:ext>
            </a:extLst>
          </p:cNvPr>
          <p:cNvSpPr txBox="1"/>
          <p:nvPr/>
        </p:nvSpPr>
        <p:spPr>
          <a:xfrm>
            <a:off x="-22956023" y="36267337"/>
            <a:ext cx="20287926" cy="4405052"/>
          </a:xfrm>
          <a:prstGeom prst="rect">
            <a:avLst/>
          </a:prstGeom>
          <a:noFill/>
        </p:spPr>
        <p:txBody>
          <a:bodyPr wrap="none" rtlCol="0">
            <a:spAutoFit/>
          </a:bodyPr>
          <a:lstStyle/>
          <a:p>
            <a:r>
              <a:rPr lang="ja-JP" altLang="en-US" sz="5605" dirty="0"/>
              <a:t>ポスター左上に配置する演題番号については、</a:t>
            </a:r>
            <a:r>
              <a:rPr lang="ja-JP" altLang="en-US" sz="5605" dirty="0">
                <a:solidFill>
                  <a:srgbClr val="FF0000"/>
                </a:solidFill>
              </a:rPr>
              <a:t>事前に付与されて</a:t>
            </a:r>
            <a:endParaRPr lang="en-US" altLang="ja-JP" sz="5605" dirty="0">
              <a:solidFill>
                <a:srgbClr val="FF0000"/>
              </a:solidFill>
            </a:endParaRPr>
          </a:p>
          <a:p>
            <a:r>
              <a:rPr lang="ja-JP" altLang="en-US" sz="5605" dirty="0">
                <a:solidFill>
                  <a:srgbClr val="FF0000"/>
                </a:solidFill>
              </a:rPr>
              <a:t>いる場合は、ファイル作成時に入力してください。</a:t>
            </a:r>
            <a:r>
              <a:rPr lang="ja-JP" altLang="en-US" sz="5605" dirty="0"/>
              <a:t>学会によっては</a:t>
            </a:r>
            <a:r>
              <a:rPr lang="en-US" altLang="ja-JP" sz="5605" dirty="0"/>
              <a:t>20</a:t>
            </a:r>
          </a:p>
          <a:p>
            <a:r>
              <a:rPr lang="en-US" altLang="ja-JP" sz="5605" dirty="0"/>
              <a:t>×20cm</a:t>
            </a:r>
            <a:r>
              <a:rPr lang="ja-JP" altLang="en-US" sz="5605" dirty="0"/>
              <a:t>のスペースだけ設け、空白で印刷しておき、学会主催側で</a:t>
            </a:r>
            <a:endParaRPr lang="en-US" altLang="ja-JP" sz="5605" dirty="0"/>
          </a:p>
          <a:p>
            <a:r>
              <a:rPr lang="ja-JP" altLang="en-US" sz="5605" dirty="0"/>
              <a:t>ポスター掲示の際に貼り付けされる場合もございますので、事前に</a:t>
            </a:r>
            <a:endParaRPr lang="en-US" altLang="ja-JP" sz="5605" dirty="0"/>
          </a:p>
          <a:p>
            <a:r>
              <a:rPr lang="ja-JP" altLang="en-US" sz="5605" dirty="0"/>
              <a:t>学会側へご確認ください。</a:t>
            </a:r>
          </a:p>
        </p:txBody>
      </p:sp>
      <p:sp>
        <p:nvSpPr>
          <p:cNvPr id="251" name="テキスト ボックス 10">
            <a:extLst>
              <a:ext uri="{FF2B5EF4-FFF2-40B4-BE49-F238E27FC236}">
                <a16:creationId xmlns:a16="http://schemas.microsoft.com/office/drawing/2014/main" id="{919EC3BC-D20A-49B0-8B5C-B09D941FBF6B}"/>
              </a:ext>
            </a:extLst>
          </p:cNvPr>
          <p:cNvSpPr txBox="1">
            <a:spLocks noChangeArrowheads="1"/>
          </p:cNvSpPr>
          <p:nvPr/>
        </p:nvSpPr>
        <p:spPr bwMode="auto">
          <a:xfrm>
            <a:off x="12110227" y="20745641"/>
            <a:ext cx="6268924" cy="1921052"/>
          </a:xfrm>
          <a:prstGeom prst="rect">
            <a:avLst/>
          </a:prstGeom>
          <a:noFill/>
          <a:ln w="9525">
            <a:noFill/>
            <a:miter lim="800000"/>
            <a:headEnd/>
            <a:tailEnd/>
          </a:ln>
        </p:spPr>
        <p:txBody>
          <a:bodyPr wrap="none" lIns="116473" tIns="58236" rIns="116473" bIns="58236">
            <a:spAutoFit/>
          </a:bodyPr>
          <a:lstStyle/>
          <a:p>
            <a:r>
              <a:rPr lang="ja-JP" altLang="en-US" sz="11719" b="1" dirty="0">
                <a:solidFill>
                  <a:schemeClr val="bg1">
                    <a:lumMod val="65000"/>
                  </a:schemeClr>
                </a:solidFill>
                <a:latin typeface="Calibri" pitchFamily="34" charset="0"/>
              </a:rPr>
              <a:t>本文部分</a:t>
            </a:r>
          </a:p>
        </p:txBody>
      </p:sp>
      <p:sp>
        <p:nvSpPr>
          <p:cNvPr id="252" name="テキスト ボックス 251">
            <a:extLst>
              <a:ext uri="{FF2B5EF4-FFF2-40B4-BE49-F238E27FC236}">
                <a16:creationId xmlns:a16="http://schemas.microsoft.com/office/drawing/2014/main" id="{6AC9D401-B9F3-459D-8021-B810EE9E0141}"/>
              </a:ext>
            </a:extLst>
          </p:cNvPr>
          <p:cNvSpPr txBox="1"/>
          <p:nvPr/>
        </p:nvSpPr>
        <p:spPr>
          <a:xfrm>
            <a:off x="15964210" y="3597132"/>
            <a:ext cx="5366084" cy="954877"/>
          </a:xfrm>
          <a:prstGeom prst="rect">
            <a:avLst/>
          </a:prstGeom>
          <a:noFill/>
        </p:spPr>
        <p:txBody>
          <a:bodyPr wrap="square" rtlCol="0">
            <a:spAutoFit/>
          </a:bodyPr>
          <a:lstStyle/>
          <a:p>
            <a:r>
              <a:rPr lang="en-US" altLang="ja-JP" sz="5605" b="1" dirty="0"/>
              <a:t>64.1×20cm</a:t>
            </a:r>
            <a:endParaRPr lang="ja-JP" altLang="en-US" sz="5605" b="1" dirty="0"/>
          </a:p>
        </p:txBody>
      </p:sp>
      <p:sp>
        <p:nvSpPr>
          <p:cNvPr id="253" name="テキスト ボックス 252">
            <a:extLst>
              <a:ext uri="{FF2B5EF4-FFF2-40B4-BE49-F238E27FC236}">
                <a16:creationId xmlns:a16="http://schemas.microsoft.com/office/drawing/2014/main" id="{E5114398-A493-41C1-9A3E-D36FE5D9C6BF}"/>
              </a:ext>
            </a:extLst>
          </p:cNvPr>
          <p:cNvSpPr txBox="1"/>
          <p:nvPr/>
        </p:nvSpPr>
        <p:spPr>
          <a:xfrm>
            <a:off x="11848106" y="22759450"/>
            <a:ext cx="6817892" cy="1346844"/>
          </a:xfrm>
          <a:prstGeom prst="rect">
            <a:avLst/>
          </a:prstGeom>
          <a:noFill/>
        </p:spPr>
        <p:txBody>
          <a:bodyPr wrap="none" rtlCol="0">
            <a:spAutoFit/>
          </a:bodyPr>
          <a:lstStyle/>
          <a:p>
            <a:r>
              <a:rPr lang="en-US" altLang="ja-JP" sz="8152" b="1" dirty="0"/>
              <a:t>84.1×98.9cm</a:t>
            </a:r>
            <a:endParaRPr lang="ja-JP" altLang="en-US" sz="8152" b="1" dirty="0"/>
          </a:p>
        </p:txBody>
      </p:sp>
      <p:sp>
        <p:nvSpPr>
          <p:cNvPr id="254" name="テキスト ボックス 10">
            <a:extLst>
              <a:ext uri="{FF2B5EF4-FFF2-40B4-BE49-F238E27FC236}">
                <a16:creationId xmlns:a16="http://schemas.microsoft.com/office/drawing/2014/main" id="{B2D3485C-1D27-4112-84CF-CD84990EF13B}"/>
              </a:ext>
            </a:extLst>
          </p:cNvPr>
          <p:cNvSpPr txBox="1">
            <a:spLocks noChangeArrowheads="1"/>
          </p:cNvSpPr>
          <p:nvPr/>
        </p:nvSpPr>
        <p:spPr bwMode="auto">
          <a:xfrm>
            <a:off x="1350877" y="2435707"/>
            <a:ext cx="5145769" cy="1225605"/>
          </a:xfrm>
          <a:prstGeom prst="rect">
            <a:avLst/>
          </a:prstGeom>
          <a:noFill/>
          <a:ln w="9525">
            <a:noFill/>
            <a:miter lim="800000"/>
            <a:headEnd/>
            <a:tailEnd/>
          </a:ln>
        </p:spPr>
        <p:txBody>
          <a:bodyPr wrap="square" lIns="116473" tIns="58236" rIns="116473" bIns="58236">
            <a:spAutoFit/>
          </a:bodyPr>
          <a:lstStyle/>
          <a:p>
            <a:r>
              <a:rPr lang="ja-JP" altLang="en-US" sz="7200" b="1" dirty="0">
                <a:solidFill>
                  <a:schemeClr val="bg1">
                    <a:lumMod val="65000"/>
                  </a:schemeClr>
                </a:solidFill>
                <a:latin typeface="Calibri" pitchFamily="34" charset="0"/>
              </a:rPr>
              <a:t>演題番号</a:t>
            </a:r>
          </a:p>
        </p:txBody>
      </p:sp>
      <p:sp>
        <p:nvSpPr>
          <p:cNvPr id="255" name="テキスト ボックス 254">
            <a:extLst>
              <a:ext uri="{FF2B5EF4-FFF2-40B4-BE49-F238E27FC236}">
                <a16:creationId xmlns:a16="http://schemas.microsoft.com/office/drawing/2014/main" id="{CE93141C-2F0C-40E7-A343-6223E4541636}"/>
              </a:ext>
            </a:extLst>
          </p:cNvPr>
          <p:cNvSpPr txBox="1"/>
          <p:nvPr/>
        </p:nvSpPr>
        <p:spPr>
          <a:xfrm>
            <a:off x="1563177" y="3608354"/>
            <a:ext cx="4431385" cy="1015663"/>
          </a:xfrm>
          <a:prstGeom prst="rect">
            <a:avLst/>
          </a:prstGeom>
          <a:noFill/>
        </p:spPr>
        <p:txBody>
          <a:bodyPr wrap="square" rtlCol="0">
            <a:spAutoFit/>
          </a:bodyPr>
          <a:lstStyle/>
          <a:p>
            <a:r>
              <a:rPr lang="en-US" altLang="ja-JP" sz="6000" b="1" dirty="0"/>
              <a:t>20×20cm</a:t>
            </a:r>
            <a:endParaRPr lang="ja-JP" altLang="en-US" sz="6000" b="1" dirty="0"/>
          </a:p>
        </p:txBody>
      </p:sp>
      <p:sp>
        <p:nvSpPr>
          <p:cNvPr id="24" name="正方形/長方形 23">
            <a:extLst>
              <a:ext uri="{FF2B5EF4-FFF2-40B4-BE49-F238E27FC236}">
                <a16:creationId xmlns:a16="http://schemas.microsoft.com/office/drawing/2014/main" id="{05DE383F-6CEC-43FB-A7A0-9420A8A5F46E}"/>
              </a:ext>
            </a:extLst>
          </p:cNvPr>
          <p:cNvSpPr/>
          <p:nvPr/>
        </p:nvSpPr>
        <p:spPr>
          <a:xfrm>
            <a:off x="31949771" y="-60850"/>
            <a:ext cx="20056632" cy="15407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303" dirty="0"/>
          </a:p>
        </p:txBody>
      </p:sp>
      <p:sp>
        <p:nvSpPr>
          <p:cNvPr id="256" name="テキスト ボックス 255">
            <a:extLst>
              <a:ext uri="{FF2B5EF4-FFF2-40B4-BE49-F238E27FC236}">
                <a16:creationId xmlns:a16="http://schemas.microsoft.com/office/drawing/2014/main" id="{744166E7-B39D-4901-885E-74390983F181}"/>
              </a:ext>
            </a:extLst>
          </p:cNvPr>
          <p:cNvSpPr txBox="1"/>
          <p:nvPr/>
        </p:nvSpPr>
        <p:spPr>
          <a:xfrm>
            <a:off x="36775514" y="122592"/>
            <a:ext cx="10387780" cy="1242328"/>
          </a:xfrm>
          <a:prstGeom prst="rect">
            <a:avLst/>
          </a:prstGeom>
          <a:noFill/>
        </p:spPr>
        <p:txBody>
          <a:bodyPr wrap="none" rtlCol="0">
            <a:spAutoFit/>
          </a:bodyPr>
          <a:lstStyle/>
          <a:p>
            <a:pPr algn="ctr"/>
            <a:r>
              <a:rPr lang="en-US" altLang="ja-JP" sz="7473" b="1" dirty="0">
                <a:solidFill>
                  <a:srgbClr val="FFFF00"/>
                </a:solidFill>
              </a:rPr>
              <a:t>※</a:t>
            </a:r>
            <a:r>
              <a:rPr lang="ja-JP" altLang="en-US" sz="7473" b="1" dirty="0">
                <a:solidFill>
                  <a:srgbClr val="FFFF00"/>
                </a:solidFill>
              </a:rPr>
              <a:t> 学会ポスターの作り方</a:t>
            </a:r>
          </a:p>
        </p:txBody>
      </p:sp>
      <p:sp>
        <p:nvSpPr>
          <p:cNvPr id="257" name="テキスト ボックス 256">
            <a:extLst>
              <a:ext uri="{FF2B5EF4-FFF2-40B4-BE49-F238E27FC236}">
                <a16:creationId xmlns:a16="http://schemas.microsoft.com/office/drawing/2014/main" id="{A9EE8308-D164-4B17-BC9C-E8F1C88454E1}"/>
              </a:ext>
            </a:extLst>
          </p:cNvPr>
          <p:cNvSpPr txBox="1"/>
          <p:nvPr/>
        </p:nvSpPr>
        <p:spPr>
          <a:xfrm>
            <a:off x="31986901" y="1847260"/>
            <a:ext cx="20056632" cy="5110630"/>
          </a:xfrm>
          <a:prstGeom prst="rect">
            <a:avLst/>
          </a:prstGeom>
          <a:noFill/>
        </p:spPr>
        <p:txBody>
          <a:bodyPr wrap="square" rtlCol="0">
            <a:spAutoFit/>
          </a:bodyPr>
          <a:lstStyle/>
          <a:p>
            <a:r>
              <a:rPr lang="ja-JP" altLang="en-US" sz="5435" dirty="0"/>
              <a:t>通常は、左記テンプレートに文字・図などを直接書き込んで作成することが可能です。その他に複数の発表内容を</a:t>
            </a:r>
            <a:r>
              <a:rPr lang="en-US" altLang="ja-JP" sz="5435" dirty="0"/>
              <a:t>1</a:t>
            </a:r>
            <a:r>
              <a:rPr lang="ja-JP" altLang="en-US" sz="5435" dirty="0"/>
              <a:t>枚</a:t>
            </a:r>
            <a:r>
              <a:rPr lang="en-US" altLang="ja-JP" sz="5435" dirty="0"/>
              <a:t>1</a:t>
            </a:r>
            <a:r>
              <a:rPr lang="ja-JP" altLang="en-US" sz="5435" dirty="0"/>
              <a:t>枚スライドに分けて作られている方は、</a:t>
            </a:r>
            <a:r>
              <a:rPr lang="ja-JP" altLang="en-US" sz="5435" dirty="0">
                <a:solidFill>
                  <a:srgbClr val="FF0000"/>
                </a:solidFill>
              </a:rPr>
              <a:t>本ファイルの</a:t>
            </a:r>
            <a:r>
              <a:rPr lang="en-US" altLang="ja-JP" sz="5435" dirty="0">
                <a:solidFill>
                  <a:srgbClr val="FF0000"/>
                </a:solidFill>
              </a:rPr>
              <a:t>2</a:t>
            </a:r>
            <a:r>
              <a:rPr lang="ja-JP" altLang="en-US" sz="5435" dirty="0">
                <a:solidFill>
                  <a:srgbClr val="FF0000"/>
                </a:solidFill>
              </a:rPr>
              <a:t>ページ目に</a:t>
            </a:r>
            <a:r>
              <a:rPr lang="en-US" altLang="ja-JP" sz="5435" dirty="0">
                <a:solidFill>
                  <a:srgbClr val="FF0000"/>
                </a:solidFill>
              </a:rPr>
              <a:t>PowerPoint</a:t>
            </a:r>
            <a:r>
              <a:rPr lang="ja-JP" altLang="en-US" sz="5435" dirty="0">
                <a:solidFill>
                  <a:srgbClr val="FF0000"/>
                </a:solidFill>
              </a:rPr>
              <a:t>で作成した複数のスライドを</a:t>
            </a:r>
            <a:r>
              <a:rPr lang="en-US" altLang="ja-JP" sz="5435" dirty="0">
                <a:solidFill>
                  <a:srgbClr val="FF0000"/>
                </a:solidFill>
              </a:rPr>
              <a:t>1</a:t>
            </a:r>
            <a:r>
              <a:rPr lang="ja-JP" altLang="en-US" sz="5435" dirty="0">
                <a:solidFill>
                  <a:srgbClr val="FF0000"/>
                </a:solidFill>
              </a:rPr>
              <a:t>つにまとめる方法</a:t>
            </a:r>
            <a:r>
              <a:rPr lang="ja-JP" altLang="en-US" sz="5435" dirty="0"/>
              <a:t>を記載しておりますので、参考にしてください。スライドを簡単に縮小・拡大出来るので直感的に学会ポスターが作成出来るのでオススメです。</a:t>
            </a:r>
          </a:p>
        </p:txBody>
      </p:sp>
      <p:sp>
        <p:nvSpPr>
          <p:cNvPr id="259" name="テキスト ボックス 258">
            <a:extLst>
              <a:ext uri="{FF2B5EF4-FFF2-40B4-BE49-F238E27FC236}">
                <a16:creationId xmlns:a16="http://schemas.microsoft.com/office/drawing/2014/main" id="{D01479BE-2625-4854-A49F-6E1340B63D03}"/>
              </a:ext>
            </a:extLst>
          </p:cNvPr>
          <p:cNvSpPr txBox="1"/>
          <p:nvPr/>
        </p:nvSpPr>
        <p:spPr>
          <a:xfrm>
            <a:off x="4740965" y="43109203"/>
            <a:ext cx="20815314" cy="1817421"/>
          </a:xfrm>
          <a:prstGeom prst="rect">
            <a:avLst/>
          </a:prstGeom>
          <a:noFill/>
        </p:spPr>
        <p:txBody>
          <a:bodyPr wrap="none" rtlCol="0">
            <a:spAutoFit/>
          </a:bodyPr>
          <a:lstStyle/>
          <a:p>
            <a:r>
              <a:rPr lang="ja-JP" altLang="en-US" sz="5605" dirty="0"/>
              <a:t>上記ページに直接書き込んだり、画像やメタファイルを配置したりして</a:t>
            </a:r>
            <a:endParaRPr lang="en-US" altLang="ja-JP" sz="5605" dirty="0"/>
          </a:p>
          <a:p>
            <a:r>
              <a:rPr lang="ja-JP" altLang="en-US" sz="5605" dirty="0"/>
              <a:t>ポスターの原稿を作成してください。</a:t>
            </a:r>
          </a:p>
        </p:txBody>
      </p:sp>
      <p:sp>
        <p:nvSpPr>
          <p:cNvPr id="34" name="テキスト ボックス 33">
            <a:extLst>
              <a:ext uri="{FF2B5EF4-FFF2-40B4-BE49-F238E27FC236}">
                <a16:creationId xmlns:a16="http://schemas.microsoft.com/office/drawing/2014/main" id="{E9030978-3550-4A81-B2ED-BCC2D41C2352}"/>
              </a:ext>
            </a:extLst>
          </p:cNvPr>
          <p:cNvSpPr txBox="1"/>
          <p:nvPr/>
        </p:nvSpPr>
        <p:spPr>
          <a:xfrm>
            <a:off x="-22629958" y="24918813"/>
            <a:ext cx="18506989" cy="1137876"/>
          </a:xfrm>
          <a:prstGeom prst="rect">
            <a:avLst/>
          </a:prstGeom>
          <a:noFill/>
        </p:spPr>
        <p:txBody>
          <a:bodyPr wrap="none" rtlCol="0">
            <a:spAutoFit/>
          </a:bodyPr>
          <a:lstStyle/>
          <a:p>
            <a:r>
              <a:rPr lang="ja-JP" altLang="en-US" sz="6794" b="1" dirty="0">
                <a:solidFill>
                  <a:srgbClr val="FF0000"/>
                </a:solidFill>
              </a:rPr>
              <a:t>「文字化け」「画質粗さ」「レイアウト崩れ」をチェック</a:t>
            </a:r>
          </a:p>
        </p:txBody>
      </p:sp>
      <p:sp>
        <p:nvSpPr>
          <p:cNvPr id="35" name="テキスト ボックス 34">
            <a:extLst>
              <a:ext uri="{FF2B5EF4-FFF2-40B4-BE49-F238E27FC236}">
                <a16:creationId xmlns:a16="http://schemas.microsoft.com/office/drawing/2014/main" id="{37C423CA-A69F-43D4-8B19-2B2F48FBE8EB}"/>
              </a:ext>
            </a:extLst>
          </p:cNvPr>
          <p:cNvSpPr txBox="1"/>
          <p:nvPr/>
        </p:nvSpPr>
        <p:spPr>
          <a:xfrm>
            <a:off x="-22797789" y="32097515"/>
            <a:ext cx="19935266" cy="2183418"/>
          </a:xfrm>
          <a:prstGeom prst="rect">
            <a:avLst/>
          </a:prstGeom>
          <a:noFill/>
        </p:spPr>
        <p:txBody>
          <a:bodyPr wrap="none" rtlCol="0">
            <a:spAutoFit/>
          </a:bodyPr>
          <a:lstStyle/>
          <a:p>
            <a:r>
              <a:rPr lang="ja-JP" altLang="en-US" sz="6794" b="1" dirty="0">
                <a:solidFill>
                  <a:srgbClr val="FF0000"/>
                </a:solidFill>
              </a:rPr>
              <a:t>画像が粗い場合はサイズが大きいものに差し替えると</a:t>
            </a:r>
            <a:endParaRPr lang="en-US" altLang="ja-JP" sz="6794" b="1" dirty="0">
              <a:solidFill>
                <a:srgbClr val="FF0000"/>
              </a:solidFill>
            </a:endParaRPr>
          </a:p>
          <a:p>
            <a:r>
              <a:rPr lang="ja-JP" altLang="en-US" sz="6794" b="1" dirty="0">
                <a:solidFill>
                  <a:srgbClr val="FF0000"/>
                </a:solidFill>
              </a:rPr>
              <a:t>改善されることがあります。</a:t>
            </a:r>
          </a:p>
        </p:txBody>
      </p:sp>
      <p:sp>
        <p:nvSpPr>
          <p:cNvPr id="36" name="正方形/長方形 35">
            <a:extLst>
              <a:ext uri="{FF2B5EF4-FFF2-40B4-BE49-F238E27FC236}">
                <a16:creationId xmlns:a16="http://schemas.microsoft.com/office/drawing/2014/main" id="{3B4E6293-7567-4CD5-A9C6-ACAB92C393AB}"/>
              </a:ext>
            </a:extLst>
          </p:cNvPr>
          <p:cNvSpPr/>
          <p:nvPr/>
        </p:nvSpPr>
        <p:spPr>
          <a:xfrm>
            <a:off x="31930634" y="8741660"/>
            <a:ext cx="20056632" cy="154073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303" dirty="0"/>
          </a:p>
        </p:txBody>
      </p:sp>
      <p:sp>
        <p:nvSpPr>
          <p:cNvPr id="37" name="テキスト ボックス 36">
            <a:extLst>
              <a:ext uri="{FF2B5EF4-FFF2-40B4-BE49-F238E27FC236}">
                <a16:creationId xmlns:a16="http://schemas.microsoft.com/office/drawing/2014/main" id="{897208F9-71F4-4600-9C88-F7FD0A28B23B}"/>
              </a:ext>
            </a:extLst>
          </p:cNvPr>
          <p:cNvSpPr txBox="1"/>
          <p:nvPr/>
        </p:nvSpPr>
        <p:spPr>
          <a:xfrm>
            <a:off x="35356961" y="8925102"/>
            <a:ext cx="13186623" cy="1242328"/>
          </a:xfrm>
          <a:prstGeom prst="rect">
            <a:avLst/>
          </a:prstGeom>
          <a:noFill/>
        </p:spPr>
        <p:txBody>
          <a:bodyPr wrap="none" rtlCol="0">
            <a:spAutoFit/>
          </a:bodyPr>
          <a:lstStyle/>
          <a:p>
            <a:pPr algn="ctr"/>
            <a:r>
              <a:rPr lang="ja-JP" altLang="en-US" sz="7473" b="1" dirty="0">
                <a:solidFill>
                  <a:schemeClr val="bg1"/>
                </a:solidFill>
              </a:rPr>
              <a:t>利益相反（</a:t>
            </a:r>
            <a:r>
              <a:rPr lang="en-US" altLang="ja-JP" sz="7473" b="1" dirty="0">
                <a:solidFill>
                  <a:schemeClr val="bg1"/>
                </a:solidFill>
              </a:rPr>
              <a:t>COI</a:t>
            </a:r>
            <a:r>
              <a:rPr lang="ja-JP" altLang="en-US" sz="7473" b="1" dirty="0">
                <a:solidFill>
                  <a:schemeClr val="bg1"/>
                </a:solidFill>
              </a:rPr>
              <a:t>）の開示について</a:t>
            </a:r>
          </a:p>
        </p:txBody>
      </p:sp>
      <p:sp>
        <p:nvSpPr>
          <p:cNvPr id="2" name="テキスト ボックス 1">
            <a:extLst>
              <a:ext uri="{FF2B5EF4-FFF2-40B4-BE49-F238E27FC236}">
                <a16:creationId xmlns:a16="http://schemas.microsoft.com/office/drawing/2014/main" id="{644B79FB-9A80-4382-BE4C-61B0E642BC40}"/>
              </a:ext>
            </a:extLst>
          </p:cNvPr>
          <p:cNvSpPr txBox="1"/>
          <p:nvPr/>
        </p:nvSpPr>
        <p:spPr>
          <a:xfrm>
            <a:off x="32015116" y="15263655"/>
            <a:ext cx="21528650" cy="5267596"/>
          </a:xfrm>
          <a:prstGeom prst="rect">
            <a:avLst/>
          </a:prstGeom>
          <a:noFill/>
        </p:spPr>
        <p:txBody>
          <a:bodyPr wrap="none" rtlCol="0">
            <a:spAutoFit/>
          </a:bodyPr>
          <a:lstStyle/>
          <a:p>
            <a:r>
              <a:rPr lang="ja-JP" altLang="en-US" sz="5605" dirty="0"/>
              <a:t>多くの学会では発表演題にて</a:t>
            </a:r>
            <a:r>
              <a:rPr lang="en-US" altLang="ja-JP" sz="5605" dirty="0"/>
              <a:t>COI</a:t>
            </a:r>
            <a:r>
              <a:rPr lang="ja-JP" altLang="en-US" sz="5605" dirty="0"/>
              <a:t>の開示が必要となります。発表者は、</a:t>
            </a:r>
            <a:endParaRPr lang="en-US" altLang="ja-JP" sz="5605" dirty="0"/>
          </a:p>
          <a:p>
            <a:r>
              <a:rPr lang="ja-JP" altLang="en-US" sz="5605" b="1" dirty="0">
                <a:solidFill>
                  <a:srgbClr val="FF0000"/>
                </a:solidFill>
              </a:rPr>
              <a:t>ポスターの最後に今回の演題発表に関連する</a:t>
            </a:r>
            <a:r>
              <a:rPr lang="en-US" altLang="ja-JP" sz="5605" b="1" dirty="0">
                <a:solidFill>
                  <a:srgbClr val="FF0000"/>
                </a:solidFill>
              </a:rPr>
              <a:t>COI</a:t>
            </a:r>
            <a:r>
              <a:rPr lang="ja-JP" altLang="en-US" sz="5605" b="1" dirty="0">
                <a:solidFill>
                  <a:srgbClr val="FF0000"/>
                </a:solidFill>
              </a:rPr>
              <a:t>状態を開示し表記</a:t>
            </a:r>
            <a:endParaRPr lang="en-US" altLang="ja-JP" sz="5605" b="1" dirty="0">
              <a:solidFill>
                <a:srgbClr val="FF0000"/>
              </a:solidFill>
            </a:endParaRPr>
          </a:p>
          <a:p>
            <a:r>
              <a:rPr lang="ja-JP" altLang="en-US" sz="5605" dirty="0"/>
              <a:t>することが多いです。</a:t>
            </a:r>
            <a:endParaRPr lang="en-US" altLang="ja-JP" sz="5605" dirty="0"/>
          </a:p>
          <a:p>
            <a:endParaRPr lang="en-US" altLang="ja-JP" sz="5605" dirty="0"/>
          </a:p>
          <a:p>
            <a:r>
              <a:rPr lang="en-US" altLang="ja-JP" sz="5605" dirty="0"/>
              <a:t>COI</a:t>
            </a:r>
            <a:r>
              <a:rPr lang="ja-JP" altLang="en-US" sz="5605" dirty="0"/>
              <a:t>開示が必要な場合は、当該学会のホームページから利益相反（</a:t>
            </a:r>
            <a:endParaRPr lang="en-US" altLang="ja-JP" sz="5605" dirty="0"/>
          </a:p>
          <a:p>
            <a:r>
              <a:rPr lang="en-US" altLang="ja-JP" sz="5605" dirty="0"/>
              <a:t>COI</a:t>
            </a:r>
            <a:r>
              <a:rPr lang="ja-JP" altLang="en-US" sz="5605" dirty="0"/>
              <a:t>）の書き方などが掲載されておりますので、ご確認下さい。</a:t>
            </a:r>
          </a:p>
        </p:txBody>
      </p:sp>
      <p:sp>
        <p:nvSpPr>
          <p:cNvPr id="3" name="テキスト ボックス 2">
            <a:extLst>
              <a:ext uri="{FF2B5EF4-FFF2-40B4-BE49-F238E27FC236}">
                <a16:creationId xmlns:a16="http://schemas.microsoft.com/office/drawing/2014/main" id="{15A327AA-4870-4A3B-9494-6EB437620692}"/>
              </a:ext>
            </a:extLst>
          </p:cNvPr>
          <p:cNvSpPr txBox="1"/>
          <p:nvPr/>
        </p:nvSpPr>
        <p:spPr>
          <a:xfrm>
            <a:off x="31923038" y="11006826"/>
            <a:ext cx="20808902" cy="3542508"/>
          </a:xfrm>
          <a:prstGeom prst="rect">
            <a:avLst/>
          </a:prstGeom>
          <a:noFill/>
        </p:spPr>
        <p:txBody>
          <a:bodyPr wrap="none" rtlCol="0">
            <a:spAutoFit/>
          </a:bodyPr>
          <a:lstStyle/>
          <a:p>
            <a:r>
              <a:rPr lang="ja-JP" altLang="en-US" sz="5605" dirty="0"/>
              <a:t>医学における利益相反（</a:t>
            </a:r>
            <a:r>
              <a:rPr lang="en-US" altLang="ja-JP" sz="5605" dirty="0"/>
              <a:t>conflict of interest</a:t>
            </a:r>
            <a:r>
              <a:rPr lang="ja-JP" altLang="en-US" sz="5605" dirty="0"/>
              <a:t>：</a:t>
            </a:r>
            <a:r>
              <a:rPr lang="en-US" altLang="ja-JP" sz="5605" dirty="0"/>
              <a:t>COI</a:t>
            </a:r>
            <a:r>
              <a:rPr lang="ja-JP" altLang="en-US" sz="5605" dirty="0"/>
              <a:t>）とは、科学的客観</a:t>
            </a:r>
            <a:endParaRPr lang="en-US" altLang="ja-JP" sz="5605" dirty="0"/>
          </a:p>
          <a:p>
            <a:r>
              <a:rPr lang="ja-JP" altLang="en-US" sz="5605" dirty="0"/>
              <a:t>性の確保や患者ないし被験者の利益を保護するという研究者や研究</a:t>
            </a:r>
            <a:endParaRPr lang="en-US" altLang="ja-JP" sz="5605" dirty="0"/>
          </a:p>
          <a:p>
            <a:r>
              <a:rPr lang="ja-JP" altLang="en-US" sz="5605" dirty="0"/>
              <a:t>機関の責任に不当な影響を与え，重大なリスクを生じうるような利害</a:t>
            </a:r>
            <a:endParaRPr lang="en-US" altLang="ja-JP" sz="5605" dirty="0"/>
          </a:p>
          <a:p>
            <a:r>
              <a:rPr lang="ja-JP" altLang="en-US" sz="5605" dirty="0"/>
              <a:t>の対立状況を指します。</a:t>
            </a:r>
          </a:p>
        </p:txBody>
      </p:sp>
      <p:pic>
        <p:nvPicPr>
          <p:cNvPr id="7" name="図 6">
            <a:extLst>
              <a:ext uri="{FF2B5EF4-FFF2-40B4-BE49-F238E27FC236}">
                <a16:creationId xmlns:a16="http://schemas.microsoft.com/office/drawing/2014/main" id="{3313512B-4BEC-44BE-A848-5832C8462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658515" y="22954790"/>
            <a:ext cx="10257102" cy="7692827"/>
          </a:xfrm>
          <a:prstGeom prst="rect">
            <a:avLst/>
          </a:prstGeom>
        </p:spPr>
      </p:pic>
      <p:pic>
        <p:nvPicPr>
          <p:cNvPr id="9" name="図 8">
            <a:extLst>
              <a:ext uri="{FF2B5EF4-FFF2-40B4-BE49-F238E27FC236}">
                <a16:creationId xmlns:a16="http://schemas.microsoft.com/office/drawing/2014/main" id="{15A44AFE-BB4B-4CA4-BAFB-AB29F7DAB2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28116" y="22954492"/>
            <a:ext cx="10257102" cy="7692827"/>
          </a:xfrm>
          <a:prstGeom prst="rect">
            <a:avLst/>
          </a:prstGeom>
        </p:spPr>
      </p:pic>
      <p:sp>
        <p:nvSpPr>
          <p:cNvPr id="43" name="テキスト ボックス 42">
            <a:extLst>
              <a:ext uri="{FF2B5EF4-FFF2-40B4-BE49-F238E27FC236}">
                <a16:creationId xmlns:a16="http://schemas.microsoft.com/office/drawing/2014/main" id="{32F7772E-92E5-424D-AEDA-946144A43943}"/>
              </a:ext>
            </a:extLst>
          </p:cNvPr>
          <p:cNvSpPr txBox="1"/>
          <p:nvPr/>
        </p:nvSpPr>
        <p:spPr>
          <a:xfrm>
            <a:off x="39560018" y="21450411"/>
            <a:ext cx="5235729" cy="1137876"/>
          </a:xfrm>
          <a:prstGeom prst="rect">
            <a:avLst/>
          </a:prstGeom>
          <a:noFill/>
        </p:spPr>
        <p:txBody>
          <a:bodyPr wrap="none" rtlCol="0">
            <a:spAutoFit/>
          </a:bodyPr>
          <a:lstStyle/>
          <a:p>
            <a:r>
              <a:rPr lang="en-US" altLang="ja-JP" sz="6794" b="1" dirty="0"/>
              <a:t>COI</a:t>
            </a:r>
            <a:r>
              <a:rPr lang="ja-JP" altLang="en-US" sz="6794" b="1" dirty="0"/>
              <a:t>の表記例</a:t>
            </a:r>
          </a:p>
        </p:txBody>
      </p:sp>
      <p:sp>
        <p:nvSpPr>
          <p:cNvPr id="44" name="テキスト ボックス 43">
            <a:extLst>
              <a:ext uri="{FF2B5EF4-FFF2-40B4-BE49-F238E27FC236}">
                <a16:creationId xmlns:a16="http://schemas.microsoft.com/office/drawing/2014/main" id="{734000FF-4601-40F2-9560-9764E1FC64EC}"/>
              </a:ext>
            </a:extLst>
          </p:cNvPr>
          <p:cNvSpPr txBox="1"/>
          <p:nvPr/>
        </p:nvSpPr>
        <p:spPr>
          <a:xfrm>
            <a:off x="33235127" y="30971982"/>
            <a:ext cx="6351419" cy="954877"/>
          </a:xfrm>
          <a:prstGeom prst="rect">
            <a:avLst/>
          </a:prstGeom>
          <a:noFill/>
        </p:spPr>
        <p:txBody>
          <a:bodyPr wrap="none" rtlCol="0">
            <a:spAutoFit/>
          </a:bodyPr>
          <a:lstStyle/>
          <a:p>
            <a:r>
              <a:rPr lang="en-US" altLang="ja-JP" sz="5605" dirty="0"/>
              <a:t>COI</a:t>
            </a:r>
            <a:r>
              <a:rPr lang="ja-JP" altLang="en-US" sz="5605" dirty="0"/>
              <a:t>関係がある場合</a:t>
            </a:r>
          </a:p>
        </p:txBody>
      </p:sp>
      <p:sp>
        <p:nvSpPr>
          <p:cNvPr id="45" name="テキスト ボックス 44">
            <a:extLst>
              <a:ext uri="{FF2B5EF4-FFF2-40B4-BE49-F238E27FC236}">
                <a16:creationId xmlns:a16="http://schemas.microsoft.com/office/drawing/2014/main" id="{D14BCE15-8E91-46CC-B734-1ADF3B5A021E}"/>
              </a:ext>
            </a:extLst>
          </p:cNvPr>
          <p:cNvSpPr txBox="1"/>
          <p:nvPr/>
        </p:nvSpPr>
        <p:spPr>
          <a:xfrm>
            <a:off x="44493713" y="30938015"/>
            <a:ext cx="6452407" cy="954877"/>
          </a:xfrm>
          <a:prstGeom prst="rect">
            <a:avLst/>
          </a:prstGeom>
          <a:noFill/>
        </p:spPr>
        <p:txBody>
          <a:bodyPr wrap="none" rtlCol="0">
            <a:spAutoFit/>
          </a:bodyPr>
          <a:lstStyle/>
          <a:p>
            <a:r>
              <a:rPr lang="en-US" altLang="ja-JP" sz="5605" dirty="0"/>
              <a:t>COI</a:t>
            </a:r>
            <a:r>
              <a:rPr lang="ja-JP" altLang="en-US" sz="5605" dirty="0"/>
              <a:t>関係が無い場合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グラフィカル ユーザー インターフェイス, アプリケーション, PowerPoint&#10;&#10;自動的に生成された説明">
            <a:extLst>
              <a:ext uri="{FF2B5EF4-FFF2-40B4-BE49-F238E27FC236}">
                <a16:creationId xmlns:a16="http://schemas.microsoft.com/office/drawing/2014/main" id="{B80DA324-424D-4B64-94B1-23CD4FD721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1210" y="6252669"/>
            <a:ext cx="8836612" cy="6833168"/>
          </a:xfrm>
          <a:prstGeom prst="rect">
            <a:avLst/>
          </a:prstGeom>
        </p:spPr>
      </p:pic>
      <p:pic>
        <p:nvPicPr>
          <p:cNvPr id="7" name="図 6" descr="グラフィカル ユーザー インターフェイス, テキスト, アプリケーション&#10;&#10;自動的に生成された説明">
            <a:extLst>
              <a:ext uri="{FF2B5EF4-FFF2-40B4-BE49-F238E27FC236}">
                <a16:creationId xmlns:a16="http://schemas.microsoft.com/office/drawing/2014/main" id="{AF9B114C-389D-492E-A323-232CC04578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1210" y="14861311"/>
            <a:ext cx="8836612" cy="6833168"/>
          </a:xfrm>
          <a:prstGeom prst="rect">
            <a:avLst/>
          </a:prstGeom>
        </p:spPr>
      </p:pic>
      <p:pic>
        <p:nvPicPr>
          <p:cNvPr id="9" name="図 8" descr="グラフィカル ユーザー インターフェイス, テキスト, アプリケーション&#10;&#10;自動的に生成された説明">
            <a:extLst>
              <a:ext uri="{FF2B5EF4-FFF2-40B4-BE49-F238E27FC236}">
                <a16:creationId xmlns:a16="http://schemas.microsoft.com/office/drawing/2014/main" id="{737281E6-BD19-4044-8BBA-E23DE5EC78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9259" y="23334672"/>
            <a:ext cx="8827449" cy="6077516"/>
          </a:xfrm>
          <a:prstGeom prst="rect">
            <a:avLst/>
          </a:prstGeom>
        </p:spPr>
      </p:pic>
      <p:sp>
        <p:nvSpPr>
          <p:cNvPr id="67" name="テキスト ボックス 66">
            <a:extLst>
              <a:ext uri="{FF2B5EF4-FFF2-40B4-BE49-F238E27FC236}">
                <a16:creationId xmlns:a16="http://schemas.microsoft.com/office/drawing/2014/main" id="{26F4F967-6BD8-44CE-887F-7CAB7CC1B6C9}"/>
              </a:ext>
            </a:extLst>
          </p:cNvPr>
          <p:cNvSpPr txBox="1"/>
          <p:nvPr/>
        </p:nvSpPr>
        <p:spPr>
          <a:xfrm>
            <a:off x="9617530" y="674003"/>
            <a:ext cx="11519500" cy="954877"/>
          </a:xfrm>
          <a:prstGeom prst="rect">
            <a:avLst/>
          </a:prstGeom>
          <a:noFill/>
          <a:ln>
            <a:solidFill>
              <a:srgbClr val="FF0000"/>
            </a:solidFill>
          </a:ln>
        </p:spPr>
        <p:txBody>
          <a:bodyPr wrap="none" rtlCol="0">
            <a:spAutoFit/>
          </a:bodyPr>
          <a:lstStyle/>
          <a:p>
            <a:r>
              <a:rPr lang="en-US" altLang="ja-JP" sz="5605" b="1" dirty="0">
                <a:solidFill>
                  <a:srgbClr val="FF0000"/>
                </a:solidFill>
              </a:rPr>
              <a:t>PowerPoint</a:t>
            </a:r>
            <a:r>
              <a:rPr lang="ja-JP" altLang="en-US" sz="5605" b="1" dirty="0">
                <a:solidFill>
                  <a:srgbClr val="FF0000"/>
                </a:solidFill>
              </a:rPr>
              <a:t>で学会ポスターの作り方</a:t>
            </a:r>
          </a:p>
        </p:txBody>
      </p:sp>
      <p:sp>
        <p:nvSpPr>
          <p:cNvPr id="68" name="テキスト ボックス 67">
            <a:extLst>
              <a:ext uri="{FF2B5EF4-FFF2-40B4-BE49-F238E27FC236}">
                <a16:creationId xmlns:a16="http://schemas.microsoft.com/office/drawing/2014/main" id="{52B3FEAF-F2FB-45FB-9484-6D8433F542D3}"/>
              </a:ext>
            </a:extLst>
          </p:cNvPr>
          <p:cNvSpPr txBox="1"/>
          <p:nvPr/>
        </p:nvSpPr>
        <p:spPr>
          <a:xfrm>
            <a:off x="5033414" y="1892412"/>
            <a:ext cx="20646999" cy="2209451"/>
          </a:xfrm>
          <a:prstGeom prst="rect">
            <a:avLst/>
          </a:prstGeom>
          <a:noFill/>
        </p:spPr>
        <p:txBody>
          <a:bodyPr wrap="none" rtlCol="0">
            <a:spAutoFit/>
          </a:bodyPr>
          <a:lstStyle/>
          <a:p>
            <a:r>
              <a:rPr lang="en-US" altLang="ja-JP" sz="4586" dirty="0"/>
              <a:t>PowerPoint</a:t>
            </a:r>
            <a:r>
              <a:rPr lang="ja-JP" altLang="en-US" sz="4586" dirty="0"/>
              <a:t>で作成した発表用の資料は、メタファイルに変換することで、簡単にまと</a:t>
            </a:r>
            <a:endParaRPr lang="en-US" altLang="ja-JP" sz="4586" dirty="0"/>
          </a:p>
          <a:p>
            <a:r>
              <a:rPr lang="ja-JP" altLang="en-US" sz="4586" dirty="0"/>
              <a:t>めることができます。学会ポスター用のスライドに配置すれば、時間を掛けずに学会</a:t>
            </a:r>
            <a:endParaRPr lang="en-US" altLang="ja-JP" sz="4586" dirty="0"/>
          </a:p>
          <a:p>
            <a:r>
              <a:rPr lang="ja-JP" altLang="en-US" sz="4586" dirty="0"/>
              <a:t>ポスターのレイアウトが完成します。</a:t>
            </a:r>
          </a:p>
        </p:txBody>
      </p:sp>
      <p:sp>
        <p:nvSpPr>
          <p:cNvPr id="69" name="テキスト ボックス 68">
            <a:extLst>
              <a:ext uri="{FF2B5EF4-FFF2-40B4-BE49-F238E27FC236}">
                <a16:creationId xmlns:a16="http://schemas.microsoft.com/office/drawing/2014/main" id="{7D561C26-C064-436B-9835-EADE40282384}"/>
              </a:ext>
            </a:extLst>
          </p:cNvPr>
          <p:cNvSpPr txBox="1"/>
          <p:nvPr/>
        </p:nvSpPr>
        <p:spPr>
          <a:xfrm>
            <a:off x="5904351" y="4746121"/>
            <a:ext cx="18308217" cy="954877"/>
          </a:xfrm>
          <a:prstGeom prst="rect">
            <a:avLst/>
          </a:prstGeom>
          <a:noFill/>
          <a:ln>
            <a:solidFill>
              <a:schemeClr val="tx1"/>
            </a:solidFill>
          </a:ln>
        </p:spPr>
        <p:txBody>
          <a:bodyPr wrap="none" rtlCol="0">
            <a:spAutoFit/>
          </a:bodyPr>
          <a:lstStyle/>
          <a:p>
            <a:r>
              <a:rPr lang="ja-JP" altLang="en-US" sz="5605" b="1" dirty="0"/>
              <a:t>下記の方法で</a:t>
            </a:r>
            <a:r>
              <a:rPr lang="en-US" altLang="ja-JP" sz="5605" b="1" dirty="0"/>
              <a:t>1</a:t>
            </a:r>
            <a:r>
              <a:rPr lang="ja-JP" altLang="en-US" sz="5605" b="1" dirty="0"/>
              <a:t>つの</a:t>
            </a:r>
            <a:r>
              <a:rPr lang="en-US" altLang="ja-JP" sz="5605" b="1" dirty="0"/>
              <a:t>PowerPoint</a:t>
            </a:r>
            <a:r>
              <a:rPr lang="ja-JP" altLang="en-US" sz="5605" b="1" dirty="0"/>
              <a:t>でまとめることができます。</a:t>
            </a:r>
          </a:p>
        </p:txBody>
      </p:sp>
      <p:sp>
        <p:nvSpPr>
          <p:cNvPr id="70" name="テキスト ボックス 69">
            <a:extLst>
              <a:ext uri="{FF2B5EF4-FFF2-40B4-BE49-F238E27FC236}">
                <a16:creationId xmlns:a16="http://schemas.microsoft.com/office/drawing/2014/main" id="{3A1C5B8B-3ED9-477B-8F78-DA9B282B3F63}"/>
              </a:ext>
            </a:extLst>
          </p:cNvPr>
          <p:cNvSpPr txBox="1"/>
          <p:nvPr/>
        </p:nvSpPr>
        <p:spPr>
          <a:xfrm>
            <a:off x="14399078" y="6121563"/>
            <a:ext cx="11089895" cy="3620863"/>
          </a:xfrm>
          <a:prstGeom prst="rect">
            <a:avLst/>
          </a:prstGeom>
          <a:noFill/>
        </p:spPr>
        <p:txBody>
          <a:bodyPr wrap="none" rtlCol="0">
            <a:spAutoFit/>
          </a:bodyPr>
          <a:lstStyle/>
          <a:p>
            <a:r>
              <a:rPr lang="en-US" altLang="ja-JP" sz="4586" dirty="0"/>
              <a:t>PowerPoint</a:t>
            </a:r>
            <a:r>
              <a:rPr lang="ja-JP" altLang="en-US" sz="4586" dirty="0"/>
              <a:t>で各スライドにて作成した発表</a:t>
            </a:r>
            <a:endParaRPr lang="en-US" altLang="ja-JP" sz="4586" dirty="0"/>
          </a:p>
          <a:p>
            <a:r>
              <a:rPr lang="ja-JP" altLang="en-US" sz="4586" dirty="0"/>
              <a:t>内容のファイルを用意します。</a:t>
            </a:r>
            <a:endParaRPr lang="en-US" altLang="ja-JP" sz="4586" dirty="0"/>
          </a:p>
          <a:p>
            <a:endParaRPr lang="en-US" altLang="ja-JP" sz="4586" dirty="0"/>
          </a:p>
          <a:p>
            <a:r>
              <a:rPr lang="ja-JP" altLang="en-US" sz="4586" dirty="0"/>
              <a:t>スライドは、文章・イラスト・写真などで作成し</a:t>
            </a:r>
            <a:endParaRPr lang="en-US" altLang="ja-JP" sz="4586" dirty="0"/>
          </a:p>
          <a:p>
            <a:r>
              <a:rPr lang="en-US" altLang="ja-JP" sz="4586" dirty="0"/>
              <a:t>1</a:t>
            </a:r>
            <a:r>
              <a:rPr lang="ja-JP" altLang="en-US" sz="4586" dirty="0"/>
              <a:t>枚ごと内容をまとめてください。</a:t>
            </a:r>
          </a:p>
        </p:txBody>
      </p:sp>
      <p:sp>
        <p:nvSpPr>
          <p:cNvPr id="71" name="テキスト ボックス 70">
            <a:extLst>
              <a:ext uri="{FF2B5EF4-FFF2-40B4-BE49-F238E27FC236}">
                <a16:creationId xmlns:a16="http://schemas.microsoft.com/office/drawing/2014/main" id="{FE13C612-F4B6-4F9F-A530-16753A120B6A}"/>
              </a:ext>
            </a:extLst>
          </p:cNvPr>
          <p:cNvSpPr txBox="1"/>
          <p:nvPr/>
        </p:nvSpPr>
        <p:spPr>
          <a:xfrm>
            <a:off x="14372703" y="14747703"/>
            <a:ext cx="11368818" cy="6443687"/>
          </a:xfrm>
          <a:prstGeom prst="rect">
            <a:avLst/>
          </a:prstGeom>
          <a:noFill/>
        </p:spPr>
        <p:txBody>
          <a:bodyPr wrap="none" rtlCol="0">
            <a:spAutoFit/>
          </a:bodyPr>
          <a:lstStyle/>
          <a:p>
            <a:r>
              <a:rPr lang="ja-JP" altLang="en-US" sz="4586" dirty="0"/>
              <a:t>次に、作成したスライドをメタファイルへ変換</a:t>
            </a:r>
            <a:endParaRPr lang="en-US" altLang="ja-JP" sz="4586" dirty="0"/>
          </a:p>
          <a:p>
            <a:r>
              <a:rPr lang="ja-JP" altLang="en-US" sz="4586" dirty="0"/>
              <a:t>します。</a:t>
            </a:r>
            <a:endParaRPr lang="en-US" altLang="ja-JP" sz="4586" dirty="0"/>
          </a:p>
          <a:p>
            <a:endParaRPr lang="en-US" altLang="ja-JP" sz="4586" dirty="0"/>
          </a:p>
          <a:p>
            <a:r>
              <a:rPr lang="ja-JP" altLang="en-US" sz="4586" dirty="0"/>
              <a:t>手順は、「ファイル」→「名前を付けて保存」か</a:t>
            </a:r>
            <a:endParaRPr lang="en-US" altLang="ja-JP" sz="4586" dirty="0"/>
          </a:p>
          <a:p>
            <a:r>
              <a:rPr lang="ja-JP" altLang="en-US" sz="4586" dirty="0"/>
              <a:t>らファイル形式で「拡張</a:t>
            </a:r>
            <a:r>
              <a:rPr lang="en-US" altLang="ja-JP" sz="4586" dirty="0"/>
              <a:t>Windows</a:t>
            </a:r>
            <a:r>
              <a:rPr lang="ja-JP" altLang="en-US" sz="4586" dirty="0"/>
              <a:t>メタファイル」</a:t>
            </a:r>
            <a:endParaRPr lang="en-US" altLang="ja-JP" sz="4586" dirty="0"/>
          </a:p>
          <a:p>
            <a:r>
              <a:rPr lang="ja-JP" altLang="en-US" sz="4586" dirty="0"/>
              <a:t>を選んで保存します。</a:t>
            </a:r>
            <a:endParaRPr lang="en-US" altLang="ja-JP" sz="4586" dirty="0"/>
          </a:p>
          <a:p>
            <a:endParaRPr lang="en-US" altLang="ja-JP" sz="4586" dirty="0"/>
          </a:p>
          <a:p>
            <a:r>
              <a:rPr lang="en-US" altLang="ja-JP" sz="4586" dirty="0"/>
              <a:t>※</a:t>
            </a:r>
            <a:r>
              <a:rPr lang="ja-JP" altLang="en-US" sz="4586" dirty="0"/>
              <a:t>保存先はデスクトップなどに指定しておくと</a:t>
            </a:r>
            <a:endParaRPr lang="en-US" altLang="ja-JP" sz="4586" dirty="0"/>
          </a:p>
          <a:p>
            <a:r>
              <a:rPr lang="ja-JP" altLang="en-US" sz="4586" dirty="0"/>
              <a:t>分かりやすいです。</a:t>
            </a:r>
            <a:endParaRPr lang="en-US" altLang="ja-JP" sz="4586" dirty="0"/>
          </a:p>
        </p:txBody>
      </p:sp>
      <p:sp>
        <p:nvSpPr>
          <p:cNvPr id="72" name="テキスト ボックス 71">
            <a:extLst>
              <a:ext uri="{FF2B5EF4-FFF2-40B4-BE49-F238E27FC236}">
                <a16:creationId xmlns:a16="http://schemas.microsoft.com/office/drawing/2014/main" id="{DC6F8B1B-47AE-46F1-84C0-EE1251592234}"/>
              </a:ext>
            </a:extLst>
          </p:cNvPr>
          <p:cNvSpPr txBox="1"/>
          <p:nvPr/>
        </p:nvSpPr>
        <p:spPr>
          <a:xfrm>
            <a:off x="14443176" y="23277614"/>
            <a:ext cx="10828605" cy="2915157"/>
          </a:xfrm>
          <a:prstGeom prst="rect">
            <a:avLst/>
          </a:prstGeom>
          <a:noFill/>
        </p:spPr>
        <p:txBody>
          <a:bodyPr wrap="none" rtlCol="0">
            <a:spAutoFit/>
          </a:bodyPr>
          <a:lstStyle/>
          <a:p>
            <a:r>
              <a:rPr lang="ja-JP" altLang="en-US" sz="4586" dirty="0"/>
              <a:t>保存するそれぞれのスライドが</a:t>
            </a:r>
            <a:r>
              <a:rPr lang="en-US" altLang="ja-JP" sz="4586" dirty="0"/>
              <a:t>1</a:t>
            </a:r>
            <a:r>
              <a:rPr lang="ja-JP" altLang="en-US" sz="4586" dirty="0"/>
              <a:t>つのファイ</a:t>
            </a:r>
            <a:endParaRPr lang="en-US" altLang="ja-JP" sz="4586" dirty="0"/>
          </a:p>
          <a:p>
            <a:r>
              <a:rPr lang="ja-JP" altLang="en-US" sz="4586" dirty="0"/>
              <a:t>ルとして生成され、スライド枚数分のファイ</a:t>
            </a:r>
            <a:endParaRPr lang="en-US" altLang="ja-JP" sz="4586" dirty="0"/>
          </a:p>
          <a:p>
            <a:r>
              <a:rPr lang="ja-JP" altLang="en-US" sz="4586" dirty="0"/>
              <a:t>ルが指定した場所（</a:t>
            </a:r>
            <a:r>
              <a:rPr lang="en-US" altLang="ja-JP" sz="4586" dirty="0"/>
              <a:t>※</a:t>
            </a:r>
            <a:r>
              <a:rPr lang="ja-JP" altLang="en-US" sz="4586" dirty="0"/>
              <a:t>ここの場合はデスクト</a:t>
            </a:r>
            <a:endParaRPr lang="en-US" altLang="ja-JP" sz="4586" dirty="0"/>
          </a:p>
          <a:p>
            <a:r>
              <a:rPr lang="ja-JP" altLang="en-US" sz="4586" dirty="0"/>
              <a:t>ップ）へ保存されます。</a:t>
            </a:r>
          </a:p>
        </p:txBody>
      </p:sp>
      <p:sp>
        <p:nvSpPr>
          <p:cNvPr id="73" name="テキスト ボックス 72">
            <a:extLst>
              <a:ext uri="{FF2B5EF4-FFF2-40B4-BE49-F238E27FC236}">
                <a16:creationId xmlns:a16="http://schemas.microsoft.com/office/drawing/2014/main" id="{F13BF4B7-81A2-4DEF-BEB4-9C11570C3AE3}"/>
              </a:ext>
            </a:extLst>
          </p:cNvPr>
          <p:cNvSpPr txBox="1"/>
          <p:nvPr/>
        </p:nvSpPr>
        <p:spPr>
          <a:xfrm>
            <a:off x="14443176" y="31070102"/>
            <a:ext cx="10812575" cy="5032275"/>
          </a:xfrm>
          <a:prstGeom prst="rect">
            <a:avLst/>
          </a:prstGeom>
          <a:noFill/>
        </p:spPr>
        <p:txBody>
          <a:bodyPr wrap="none" rtlCol="0">
            <a:spAutoFit/>
          </a:bodyPr>
          <a:lstStyle/>
          <a:p>
            <a:r>
              <a:rPr lang="ja-JP" altLang="en-US" sz="4586" dirty="0"/>
              <a:t>保存されたファイルをドラック＆ドロップで本</a:t>
            </a:r>
            <a:endParaRPr lang="en-US" altLang="ja-JP" sz="4586" dirty="0"/>
          </a:p>
          <a:p>
            <a:r>
              <a:rPr lang="ja-JP" altLang="en-US" sz="4586" dirty="0"/>
              <a:t>テンプレート</a:t>
            </a:r>
            <a:r>
              <a:rPr lang="en-US" altLang="ja-JP" sz="4586" dirty="0"/>
              <a:t>1</a:t>
            </a:r>
            <a:r>
              <a:rPr lang="ja-JP" altLang="en-US" sz="4586" dirty="0"/>
              <a:t>ページ目へ投げ込めば、各ス</a:t>
            </a:r>
            <a:endParaRPr lang="en-US" altLang="ja-JP" sz="4586" dirty="0"/>
          </a:p>
          <a:p>
            <a:r>
              <a:rPr lang="ja-JP" altLang="en-US" sz="4586" dirty="0"/>
              <a:t>ライドをテンプレートへ配置できます。</a:t>
            </a:r>
            <a:endParaRPr lang="en-US" altLang="ja-JP" sz="4586" dirty="0"/>
          </a:p>
          <a:p>
            <a:endParaRPr lang="en-US" altLang="ja-JP" sz="4586" dirty="0"/>
          </a:p>
          <a:p>
            <a:r>
              <a:rPr lang="ja-JP" altLang="en-US" sz="4586" dirty="0"/>
              <a:t>メタファイルは縮小拡大も簡単にでき、</a:t>
            </a:r>
            <a:r>
              <a:rPr lang="en-US" altLang="ja-JP" sz="4586" dirty="0"/>
              <a:t>Pow</a:t>
            </a:r>
          </a:p>
          <a:p>
            <a:r>
              <a:rPr lang="en-US" altLang="ja-JP" sz="4586" dirty="0" err="1"/>
              <a:t>erPoint</a:t>
            </a:r>
            <a:r>
              <a:rPr lang="ja-JP" altLang="en-US" sz="4586" dirty="0"/>
              <a:t>内で直感的に配置できるので、レイ</a:t>
            </a:r>
            <a:endParaRPr lang="en-US" altLang="ja-JP" sz="4586" dirty="0"/>
          </a:p>
          <a:p>
            <a:r>
              <a:rPr lang="ja-JP" altLang="en-US" sz="4586" dirty="0"/>
              <a:t>アウトをとても簡単に作成できます。</a:t>
            </a:r>
            <a:endParaRPr lang="en-US" altLang="ja-JP" sz="4586" dirty="0"/>
          </a:p>
        </p:txBody>
      </p:sp>
      <p:sp>
        <p:nvSpPr>
          <p:cNvPr id="13" name="矢印: 下 12">
            <a:extLst>
              <a:ext uri="{FF2B5EF4-FFF2-40B4-BE49-F238E27FC236}">
                <a16:creationId xmlns:a16="http://schemas.microsoft.com/office/drawing/2014/main" id="{BB4A06FB-EE5D-4802-8C42-9272AC03DF5D}"/>
              </a:ext>
            </a:extLst>
          </p:cNvPr>
          <p:cNvSpPr/>
          <p:nvPr/>
        </p:nvSpPr>
        <p:spPr>
          <a:xfrm>
            <a:off x="14518817" y="12910972"/>
            <a:ext cx="1589832" cy="151244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7303"/>
          </a:p>
        </p:txBody>
      </p:sp>
      <p:sp>
        <p:nvSpPr>
          <p:cNvPr id="76" name="矢印: 下 75">
            <a:extLst>
              <a:ext uri="{FF2B5EF4-FFF2-40B4-BE49-F238E27FC236}">
                <a16:creationId xmlns:a16="http://schemas.microsoft.com/office/drawing/2014/main" id="{45BBD27D-F183-4495-A657-543F68CFB2FF}"/>
              </a:ext>
            </a:extLst>
          </p:cNvPr>
          <p:cNvSpPr/>
          <p:nvPr/>
        </p:nvSpPr>
        <p:spPr>
          <a:xfrm>
            <a:off x="14580475" y="21473640"/>
            <a:ext cx="1589832" cy="151244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7303"/>
          </a:p>
        </p:txBody>
      </p:sp>
      <p:sp>
        <p:nvSpPr>
          <p:cNvPr id="77" name="矢印: 下 76">
            <a:extLst>
              <a:ext uri="{FF2B5EF4-FFF2-40B4-BE49-F238E27FC236}">
                <a16:creationId xmlns:a16="http://schemas.microsoft.com/office/drawing/2014/main" id="{02978E7A-F3E7-4180-8E75-C298CF187950}"/>
              </a:ext>
            </a:extLst>
          </p:cNvPr>
          <p:cNvSpPr/>
          <p:nvPr/>
        </p:nvSpPr>
        <p:spPr>
          <a:xfrm>
            <a:off x="14566307" y="29168080"/>
            <a:ext cx="1589832" cy="151244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7303"/>
          </a:p>
        </p:txBody>
      </p:sp>
      <p:sp>
        <p:nvSpPr>
          <p:cNvPr id="16" name="正方形/長方形 15">
            <a:extLst>
              <a:ext uri="{FF2B5EF4-FFF2-40B4-BE49-F238E27FC236}">
                <a16:creationId xmlns:a16="http://schemas.microsoft.com/office/drawing/2014/main" id="{E6B0FD73-B03A-4760-AD76-A4C011CDE207}"/>
              </a:ext>
            </a:extLst>
          </p:cNvPr>
          <p:cNvSpPr/>
          <p:nvPr/>
        </p:nvSpPr>
        <p:spPr>
          <a:xfrm>
            <a:off x="5889192" y="39134622"/>
            <a:ext cx="18787406" cy="3272164"/>
          </a:xfrm>
          <a:prstGeom prst="rect">
            <a:avLst/>
          </a:prstGeom>
          <a:solidFill>
            <a:srgbClr val="FE7458"/>
          </a:solidFill>
          <a:ln>
            <a:solidFill>
              <a:srgbClr val="FE7458"/>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ja-JP" altLang="en-US" sz="7303" dirty="0"/>
          </a:p>
        </p:txBody>
      </p:sp>
      <p:sp>
        <p:nvSpPr>
          <p:cNvPr id="81" name="テキスト ボックス 80">
            <a:extLst>
              <a:ext uri="{FF2B5EF4-FFF2-40B4-BE49-F238E27FC236}">
                <a16:creationId xmlns:a16="http://schemas.microsoft.com/office/drawing/2014/main" id="{53806B3A-5266-41F4-9AA2-12E63D9E01E7}"/>
              </a:ext>
            </a:extLst>
          </p:cNvPr>
          <p:cNvSpPr txBox="1"/>
          <p:nvPr/>
        </p:nvSpPr>
        <p:spPr>
          <a:xfrm>
            <a:off x="6202508" y="40611321"/>
            <a:ext cx="18160773" cy="1503681"/>
          </a:xfrm>
          <a:prstGeom prst="rect">
            <a:avLst/>
          </a:prstGeom>
          <a:noFill/>
          <a:ln>
            <a:noFill/>
          </a:ln>
        </p:spPr>
        <p:txBody>
          <a:bodyPr wrap="square" rtlCol="0">
            <a:spAutoFit/>
          </a:bodyPr>
          <a:lstStyle/>
          <a:p>
            <a:r>
              <a:rPr lang="ja-JP" altLang="en-US" sz="3057" b="1" dirty="0">
                <a:solidFill>
                  <a:schemeClr val="bg1"/>
                </a:solidFill>
              </a:rPr>
              <a:t>入稿の</a:t>
            </a:r>
            <a:r>
              <a:rPr lang="en-US" altLang="ja-JP" sz="3057" b="1" dirty="0">
                <a:solidFill>
                  <a:schemeClr val="bg1"/>
                </a:solidFill>
              </a:rPr>
              <a:t>PDF</a:t>
            </a:r>
            <a:r>
              <a:rPr lang="ja-JP" altLang="en-US" sz="3057" b="1" dirty="0">
                <a:solidFill>
                  <a:schemeClr val="bg1"/>
                </a:solidFill>
              </a:rPr>
              <a:t>に変換してください。文字化け・図を確認してください。</a:t>
            </a:r>
            <a:endParaRPr lang="en-US" altLang="ja-JP" sz="3057" b="1" dirty="0">
              <a:solidFill>
                <a:schemeClr val="bg1"/>
              </a:solidFill>
            </a:endParaRPr>
          </a:p>
          <a:p>
            <a:r>
              <a:rPr lang="ja-JP" altLang="en-US" sz="3057" dirty="0">
                <a:solidFill>
                  <a:schemeClr val="bg1"/>
                </a:solidFill>
              </a:rPr>
              <a:t>弊社では印刷はご入稿後ただちに行い出来るだけ当日発送を心掛けております。印刷後のポスターにつきましては、ご希望の場所へ配送させていただきます。自宅・会場・宿泊先ホテルなど希望する場所へ配送可能です。</a:t>
            </a:r>
            <a:endParaRPr lang="en-US" altLang="ja-JP" sz="3057" dirty="0">
              <a:solidFill>
                <a:schemeClr val="bg1"/>
              </a:solidFill>
            </a:endParaRPr>
          </a:p>
        </p:txBody>
      </p:sp>
      <p:sp>
        <p:nvSpPr>
          <p:cNvPr id="82" name="矢印: 下 81">
            <a:extLst>
              <a:ext uri="{FF2B5EF4-FFF2-40B4-BE49-F238E27FC236}">
                <a16:creationId xmlns:a16="http://schemas.microsoft.com/office/drawing/2014/main" id="{B98BEBD0-C490-4207-84E6-07F37D1AE926}"/>
              </a:ext>
            </a:extLst>
          </p:cNvPr>
          <p:cNvSpPr/>
          <p:nvPr/>
        </p:nvSpPr>
        <p:spPr>
          <a:xfrm>
            <a:off x="14580475" y="36900630"/>
            <a:ext cx="1589832" cy="1512442"/>
          </a:xfrm>
          <a:prstGeom prst="downArrow">
            <a:avLst/>
          </a:prstGeom>
          <a:solidFill>
            <a:schemeClr val="tx2">
              <a:lumMod val="75000"/>
            </a:schemeClr>
          </a:solidFill>
          <a:ln>
            <a:solidFill>
              <a:schemeClr val="tx2">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7303" dirty="0"/>
          </a:p>
        </p:txBody>
      </p:sp>
      <p:pic>
        <p:nvPicPr>
          <p:cNvPr id="19" name="図 18" descr="グラフィカル ユーザー インターフェイス, アプリケーション&#10;&#10;自動的に生成された説明">
            <a:extLst>
              <a:ext uri="{FF2B5EF4-FFF2-40B4-BE49-F238E27FC236}">
                <a16:creationId xmlns:a16="http://schemas.microsoft.com/office/drawing/2014/main" id="{EB8F0DBE-E4CE-4AEA-BC74-E49A6CCA95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06498" y="31185463"/>
            <a:ext cx="9000211" cy="6959677"/>
          </a:xfrm>
          <a:prstGeom prst="rect">
            <a:avLst/>
          </a:prstGeom>
        </p:spPr>
      </p:pic>
      <p:sp>
        <p:nvSpPr>
          <p:cNvPr id="21" name="テキスト ボックス 20">
            <a:extLst>
              <a:ext uri="{FF2B5EF4-FFF2-40B4-BE49-F238E27FC236}">
                <a16:creationId xmlns:a16="http://schemas.microsoft.com/office/drawing/2014/main" id="{67FC3A4C-A1DE-48C4-91E3-DA78F606304E}"/>
              </a:ext>
            </a:extLst>
          </p:cNvPr>
          <p:cNvSpPr txBox="1"/>
          <p:nvPr/>
        </p:nvSpPr>
        <p:spPr>
          <a:xfrm>
            <a:off x="11378870" y="39418978"/>
            <a:ext cx="8061622" cy="1137876"/>
          </a:xfrm>
          <a:prstGeom prst="rect">
            <a:avLst/>
          </a:prstGeom>
          <a:noFill/>
        </p:spPr>
        <p:txBody>
          <a:bodyPr wrap="square" rtlCol="0">
            <a:spAutoFit/>
          </a:bodyPr>
          <a:lstStyle/>
          <a:p>
            <a:r>
              <a:rPr lang="ja-JP" altLang="en-US" sz="6794" b="1" dirty="0">
                <a:solidFill>
                  <a:schemeClr val="bg1"/>
                </a:solidFill>
              </a:rPr>
              <a:t>入稿・印刷の前に・・・</a:t>
            </a:r>
            <a:endParaRPr lang="en-US" altLang="ja-JP" sz="6794" b="1" dirty="0">
              <a:solidFill>
                <a:schemeClr val="bg1"/>
              </a:solidFill>
            </a:endParaRPr>
          </a:p>
        </p:txBody>
      </p:sp>
    </p:spTree>
    <p:extLst>
      <p:ext uri="{BB962C8B-B14F-4D97-AF65-F5344CB8AC3E}">
        <p14:creationId xmlns:p14="http://schemas.microsoft.com/office/powerpoint/2010/main" val="28312358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1814</TotalTime>
  <Words>922</Words>
  <Application>Microsoft Office PowerPoint</Application>
  <PresentationFormat>ユーザー設定</PresentationFormat>
  <Paragraphs>90</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NM</dc:creator>
  <cp:lastModifiedBy>Fu8914</cp:lastModifiedBy>
  <cp:revision>67</cp:revision>
  <cp:lastPrinted>2017-03-07T07:44:16Z</cp:lastPrinted>
  <dcterms:created xsi:type="dcterms:W3CDTF">2014-01-28T07:16:22Z</dcterms:created>
  <dcterms:modified xsi:type="dcterms:W3CDTF">2024-06-07T01:32:47Z</dcterms:modified>
</cp:coreProperties>
</file>