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218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22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36A2FE2-50C8-3DB4-D038-AA9558A82B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FA46B8E-2D90-BA20-D6D1-44B40BFBC5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D3DEAFD-566C-0098-CE1F-B58345465F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4E37C-9355-482C-8AFF-55638ED78877}" type="datetimeFigureOut">
              <a:rPr kumimoji="1" lang="ja-JP" altLang="en-US" smtClean="0"/>
              <a:t>2024/3/5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0C3A190-958B-6A5E-77B2-28F77F5E7E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EFCA8B8-9381-1FFB-E324-45E60E4A78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63D13-DBBD-497D-A8DB-6DBF387E28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55514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665A50A-7CAF-CEFA-BB34-433E0D8C92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4746416-4D1F-EFCF-0C8B-2F98DB46DA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E99E280-97D3-2A8E-8C5F-FE67D7D3C4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4E37C-9355-482C-8AFF-55638ED78877}" type="datetimeFigureOut">
              <a:rPr kumimoji="1" lang="ja-JP" altLang="en-US" smtClean="0"/>
              <a:t>2024/3/5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000B45B-8602-23FF-67E4-ECD48085F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B1E20F4-81CC-C15F-2B8E-44525EA890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63D13-DBBD-497D-A8DB-6DBF387E28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01781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E74A1EAF-A348-09BB-14CB-2961B3837A5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CFEAB19-479A-EF34-414F-4B4950FEB8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A7CDC1E-4851-5FDB-63A7-440DF3239D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4E37C-9355-482C-8AFF-55638ED78877}" type="datetimeFigureOut">
              <a:rPr kumimoji="1" lang="ja-JP" altLang="en-US" smtClean="0"/>
              <a:t>2024/3/5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B3FB573-80C3-5911-65EA-878849A799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9152961-5A46-4DB0-EBD2-F7484FD373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63D13-DBBD-497D-A8DB-6DBF387E28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3698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0A43087-95D0-188B-E6AD-94AA9BE559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1612489-76E9-ED96-3CAE-F6C1745EFA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9F3003C-8F2E-2D84-583E-19209CF714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4E37C-9355-482C-8AFF-55638ED78877}" type="datetimeFigureOut">
              <a:rPr kumimoji="1" lang="ja-JP" altLang="en-US" smtClean="0"/>
              <a:t>2024/3/5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CFBB3D0-4537-A085-E71B-339B1344FE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8126605-8C77-F25F-AAF5-2394AABEAE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63D13-DBBD-497D-A8DB-6DBF387E28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90357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43E05D1-A6EF-9627-4C78-FF136B4502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68868EE-D421-BC45-7C51-EA87C93DDB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09DD616-A164-1649-EE18-35E853CA3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4E37C-9355-482C-8AFF-55638ED78877}" type="datetimeFigureOut">
              <a:rPr kumimoji="1" lang="ja-JP" altLang="en-US" smtClean="0"/>
              <a:t>2024/3/5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416EA0D-564E-9776-6AF3-8D13D832E1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51315E5-9841-0375-D3A9-F240631ED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63D13-DBBD-497D-A8DB-6DBF387E28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63207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1F254D0-2785-57C8-11FA-D6DCCADDAF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47154BC-50E6-C7AE-CA83-2C791610C0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CCA56EC-2F60-34D5-EFC1-4753097D18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7D3F5D2-E911-613E-3CDB-29AB23D5E8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4E37C-9355-482C-8AFF-55638ED78877}" type="datetimeFigureOut">
              <a:rPr kumimoji="1" lang="ja-JP" altLang="en-US" smtClean="0"/>
              <a:t>2024/3/5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3F46197-234D-B32D-41AC-5E98C83AF0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F6E42FD-BE05-E831-D3B5-7223656BE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63D13-DBBD-497D-A8DB-6DBF387E28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8790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084A75E-8BA4-3674-0441-2A7BD2C8F8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76931F9-FE35-F1EF-A27D-B66B684BCD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C503681-2CA4-F4A4-C929-C9FDE071F8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19ADFA2D-0C9E-0734-8077-B4E86498466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8DA34FAB-8FB4-655D-F8BC-2BEF1345475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5127AC5D-5010-870C-42D8-4550B6103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4E37C-9355-482C-8AFF-55638ED78877}" type="datetimeFigureOut">
              <a:rPr kumimoji="1" lang="ja-JP" altLang="en-US" smtClean="0"/>
              <a:t>2024/3/5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E4059BC4-B6C4-BB57-F3C0-27B2F3509F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7514D9AB-1DEA-7E40-68AA-853601251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63D13-DBBD-497D-A8DB-6DBF387E28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3479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B3D2327-E83D-50C7-3897-CCFB734782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2F9B3D47-7DFA-B680-DF89-39F67B0572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4E37C-9355-482C-8AFF-55638ED78877}" type="datetimeFigureOut">
              <a:rPr kumimoji="1" lang="ja-JP" altLang="en-US" smtClean="0"/>
              <a:t>2024/3/5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795481FD-B5BC-AEC5-29BA-CED85532F5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AC9151C-03BB-4FAC-EC14-F878B63BE1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63D13-DBBD-497D-A8DB-6DBF387E28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083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0D3B423F-954C-989C-3A2F-0A3F31C5E4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4E37C-9355-482C-8AFF-55638ED78877}" type="datetimeFigureOut">
              <a:rPr kumimoji="1" lang="ja-JP" altLang="en-US" smtClean="0"/>
              <a:t>2024/3/5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C3C3EEFF-143B-B643-3646-6B97351DEC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19A11EB-44E2-A2A5-32DE-DF8A91215A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63D13-DBBD-497D-A8DB-6DBF387E28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70438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9772506-6603-879B-2D59-484E306C0C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5C0C1F3-C840-D6D1-962C-2E2BC3DD83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BBB3836-9482-EAF7-3509-946ED0703C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8342180-6D9D-771B-750E-00A31ED73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4E37C-9355-482C-8AFF-55638ED78877}" type="datetimeFigureOut">
              <a:rPr kumimoji="1" lang="ja-JP" altLang="en-US" smtClean="0"/>
              <a:t>2024/3/5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CD07C02-5D70-7283-EFBA-36AD9FB917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51158F7-4CA7-92FB-CF03-B39CC3C98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63D13-DBBD-497D-A8DB-6DBF387E28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1685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9289EC0-F14A-C13B-079E-C77A67F474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2D71F624-4A6F-B6FE-0F0E-16CD0977F9A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BBD2CF3-6806-6ABB-E45F-AA4BAF7390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415CE5E-A274-4207-F865-DDF67A54A8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4E37C-9355-482C-8AFF-55638ED78877}" type="datetimeFigureOut">
              <a:rPr kumimoji="1" lang="ja-JP" altLang="en-US" smtClean="0"/>
              <a:t>2024/3/5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8C7E5A2-BD94-47C5-9006-FD5D8259E3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0007464-9C87-A6E4-6B03-3AF75DC56E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63D13-DBBD-497D-A8DB-6DBF387E28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4049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3B5B8365-56AD-42D4-3968-DFE751850E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941A58B-223B-F024-A44C-22572EE31C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5866B02-44D1-4B17-8FC8-322DAD23B2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C4E37C-9355-482C-8AFF-55638ED78877}" type="datetimeFigureOut">
              <a:rPr kumimoji="1" lang="ja-JP" altLang="en-US" smtClean="0"/>
              <a:t>2024/3/5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A776866-F81D-69FF-D331-E13B3FFB6D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D9A3B4D-2176-7B46-7531-0F3ABA7AAB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263D13-DBBD-497D-A8DB-6DBF387E28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7052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7" Type="http://schemas.openxmlformats.org/officeDocument/2006/relationships/image" Target="../media/image115.png"/><Relationship Id="rId21" Type="http://schemas.openxmlformats.org/officeDocument/2006/relationships/image" Target="../media/image19.png"/><Relationship Id="rId42" Type="http://schemas.openxmlformats.org/officeDocument/2006/relationships/image" Target="../media/image40.svg"/><Relationship Id="rId63" Type="http://schemas.openxmlformats.org/officeDocument/2006/relationships/image" Target="../media/image61.png"/><Relationship Id="rId84" Type="http://schemas.openxmlformats.org/officeDocument/2006/relationships/image" Target="../media/image82.svg"/><Relationship Id="rId138" Type="http://schemas.openxmlformats.org/officeDocument/2006/relationships/image" Target="../media/image136.svg"/><Relationship Id="rId159" Type="http://schemas.openxmlformats.org/officeDocument/2006/relationships/image" Target="../media/image157.png"/><Relationship Id="rId107" Type="http://schemas.openxmlformats.org/officeDocument/2006/relationships/image" Target="../media/image105.png"/><Relationship Id="rId11" Type="http://schemas.openxmlformats.org/officeDocument/2006/relationships/image" Target="../media/image9.png"/><Relationship Id="rId32" Type="http://schemas.openxmlformats.org/officeDocument/2006/relationships/image" Target="../media/image30.svg"/><Relationship Id="rId53" Type="http://schemas.openxmlformats.org/officeDocument/2006/relationships/image" Target="../media/image51.png"/><Relationship Id="rId74" Type="http://schemas.openxmlformats.org/officeDocument/2006/relationships/image" Target="../media/image72.svg"/><Relationship Id="rId128" Type="http://schemas.openxmlformats.org/officeDocument/2006/relationships/image" Target="../media/image126.svg"/><Relationship Id="rId149" Type="http://schemas.openxmlformats.org/officeDocument/2006/relationships/image" Target="../media/image147.png"/><Relationship Id="rId5" Type="http://schemas.openxmlformats.org/officeDocument/2006/relationships/image" Target="../media/image3.png"/><Relationship Id="rId95" Type="http://schemas.openxmlformats.org/officeDocument/2006/relationships/image" Target="../media/image93.png"/><Relationship Id="rId160" Type="http://schemas.openxmlformats.org/officeDocument/2006/relationships/image" Target="../media/image158.svg"/><Relationship Id="rId22" Type="http://schemas.openxmlformats.org/officeDocument/2006/relationships/image" Target="../media/image20.svg"/><Relationship Id="rId43" Type="http://schemas.openxmlformats.org/officeDocument/2006/relationships/image" Target="../media/image41.png"/><Relationship Id="rId64" Type="http://schemas.openxmlformats.org/officeDocument/2006/relationships/image" Target="../media/image62.svg"/><Relationship Id="rId118" Type="http://schemas.openxmlformats.org/officeDocument/2006/relationships/image" Target="../media/image116.svg"/><Relationship Id="rId139" Type="http://schemas.openxmlformats.org/officeDocument/2006/relationships/image" Target="../media/image137.png"/><Relationship Id="rId85" Type="http://schemas.openxmlformats.org/officeDocument/2006/relationships/image" Target="../media/image83.png"/><Relationship Id="rId150" Type="http://schemas.openxmlformats.org/officeDocument/2006/relationships/image" Target="../media/image148.svg"/><Relationship Id="rId12" Type="http://schemas.openxmlformats.org/officeDocument/2006/relationships/image" Target="../media/image10.svg"/><Relationship Id="rId17" Type="http://schemas.openxmlformats.org/officeDocument/2006/relationships/image" Target="../media/image15.png"/><Relationship Id="rId33" Type="http://schemas.openxmlformats.org/officeDocument/2006/relationships/image" Target="../media/image31.png"/><Relationship Id="rId38" Type="http://schemas.openxmlformats.org/officeDocument/2006/relationships/image" Target="../media/image36.svg"/><Relationship Id="rId59" Type="http://schemas.openxmlformats.org/officeDocument/2006/relationships/image" Target="../media/image57.png"/><Relationship Id="rId103" Type="http://schemas.openxmlformats.org/officeDocument/2006/relationships/image" Target="../media/image101.png"/><Relationship Id="rId108" Type="http://schemas.openxmlformats.org/officeDocument/2006/relationships/image" Target="../media/image106.svg"/><Relationship Id="rId124" Type="http://schemas.openxmlformats.org/officeDocument/2006/relationships/image" Target="../media/image122.svg"/><Relationship Id="rId129" Type="http://schemas.openxmlformats.org/officeDocument/2006/relationships/image" Target="../media/image127.png"/><Relationship Id="rId54" Type="http://schemas.openxmlformats.org/officeDocument/2006/relationships/image" Target="../media/image52.svg"/><Relationship Id="rId70" Type="http://schemas.openxmlformats.org/officeDocument/2006/relationships/image" Target="../media/image68.svg"/><Relationship Id="rId75" Type="http://schemas.openxmlformats.org/officeDocument/2006/relationships/image" Target="../media/image73.png"/><Relationship Id="rId91" Type="http://schemas.openxmlformats.org/officeDocument/2006/relationships/image" Target="../media/image89.png"/><Relationship Id="rId96" Type="http://schemas.openxmlformats.org/officeDocument/2006/relationships/image" Target="../media/image94.svg"/><Relationship Id="rId140" Type="http://schemas.openxmlformats.org/officeDocument/2006/relationships/image" Target="../media/image138.svg"/><Relationship Id="rId145" Type="http://schemas.openxmlformats.org/officeDocument/2006/relationships/image" Target="../media/image143.png"/><Relationship Id="rId161" Type="http://schemas.openxmlformats.org/officeDocument/2006/relationships/image" Target="../media/image15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svg"/><Relationship Id="rId23" Type="http://schemas.openxmlformats.org/officeDocument/2006/relationships/image" Target="../media/image21.png"/><Relationship Id="rId28" Type="http://schemas.openxmlformats.org/officeDocument/2006/relationships/image" Target="../media/image26.svg"/><Relationship Id="rId49" Type="http://schemas.openxmlformats.org/officeDocument/2006/relationships/image" Target="../media/image47.png"/><Relationship Id="rId114" Type="http://schemas.openxmlformats.org/officeDocument/2006/relationships/image" Target="../media/image112.svg"/><Relationship Id="rId119" Type="http://schemas.openxmlformats.org/officeDocument/2006/relationships/image" Target="../media/image117.png"/><Relationship Id="rId44" Type="http://schemas.openxmlformats.org/officeDocument/2006/relationships/image" Target="../media/image42.svg"/><Relationship Id="rId60" Type="http://schemas.openxmlformats.org/officeDocument/2006/relationships/image" Target="../media/image58.svg"/><Relationship Id="rId65" Type="http://schemas.openxmlformats.org/officeDocument/2006/relationships/image" Target="../media/image63.png"/><Relationship Id="rId81" Type="http://schemas.openxmlformats.org/officeDocument/2006/relationships/image" Target="../media/image79.png"/><Relationship Id="rId86" Type="http://schemas.openxmlformats.org/officeDocument/2006/relationships/image" Target="../media/image84.svg"/><Relationship Id="rId130" Type="http://schemas.openxmlformats.org/officeDocument/2006/relationships/image" Target="../media/image128.svg"/><Relationship Id="rId135" Type="http://schemas.openxmlformats.org/officeDocument/2006/relationships/image" Target="../media/image133.png"/><Relationship Id="rId151" Type="http://schemas.openxmlformats.org/officeDocument/2006/relationships/image" Target="../media/image149.png"/><Relationship Id="rId156" Type="http://schemas.openxmlformats.org/officeDocument/2006/relationships/image" Target="../media/image154.svg"/><Relationship Id="rId13" Type="http://schemas.openxmlformats.org/officeDocument/2006/relationships/image" Target="../media/image11.png"/><Relationship Id="rId18" Type="http://schemas.openxmlformats.org/officeDocument/2006/relationships/image" Target="../media/image16.svg"/><Relationship Id="rId39" Type="http://schemas.openxmlformats.org/officeDocument/2006/relationships/image" Target="../media/image37.png"/><Relationship Id="rId109" Type="http://schemas.openxmlformats.org/officeDocument/2006/relationships/image" Target="../media/image107.png"/><Relationship Id="rId34" Type="http://schemas.openxmlformats.org/officeDocument/2006/relationships/image" Target="../media/image32.svg"/><Relationship Id="rId50" Type="http://schemas.openxmlformats.org/officeDocument/2006/relationships/image" Target="../media/image48.svg"/><Relationship Id="rId55" Type="http://schemas.openxmlformats.org/officeDocument/2006/relationships/image" Target="../media/image53.png"/><Relationship Id="rId76" Type="http://schemas.openxmlformats.org/officeDocument/2006/relationships/image" Target="../media/image74.svg"/><Relationship Id="rId97" Type="http://schemas.openxmlformats.org/officeDocument/2006/relationships/image" Target="../media/image95.png"/><Relationship Id="rId104" Type="http://schemas.openxmlformats.org/officeDocument/2006/relationships/image" Target="../media/image102.svg"/><Relationship Id="rId120" Type="http://schemas.openxmlformats.org/officeDocument/2006/relationships/image" Target="../media/image118.svg"/><Relationship Id="rId125" Type="http://schemas.openxmlformats.org/officeDocument/2006/relationships/image" Target="../media/image123.png"/><Relationship Id="rId141" Type="http://schemas.openxmlformats.org/officeDocument/2006/relationships/image" Target="../media/image139.png"/><Relationship Id="rId146" Type="http://schemas.openxmlformats.org/officeDocument/2006/relationships/image" Target="../media/image144.svg"/><Relationship Id="rId7" Type="http://schemas.openxmlformats.org/officeDocument/2006/relationships/image" Target="../media/image5.png"/><Relationship Id="rId71" Type="http://schemas.openxmlformats.org/officeDocument/2006/relationships/image" Target="../media/image69.png"/><Relationship Id="rId92" Type="http://schemas.openxmlformats.org/officeDocument/2006/relationships/image" Target="../media/image90.svg"/><Relationship Id="rId162" Type="http://schemas.openxmlformats.org/officeDocument/2006/relationships/image" Target="../media/image160.svg"/><Relationship Id="rId2" Type="http://schemas.openxmlformats.org/officeDocument/2006/relationships/hyperlink" Target="https://gakkaiposter.com/" TargetMode="External"/><Relationship Id="rId29" Type="http://schemas.openxmlformats.org/officeDocument/2006/relationships/image" Target="../media/image27.png"/><Relationship Id="rId24" Type="http://schemas.openxmlformats.org/officeDocument/2006/relationships/image" Target="../media/image22.svg"/><Relationship Id="rId40" Type="http://schemas.openxmlformats.org/officeDocument/2006/relationships/image" Target="../media/image38.svg"/><Relationship Id="rId45" Type="http://schemas.openxmlformats.org/officeDocument/2006/relationships/image" Target="../media/image43.png"/><Relationship Id="rId66" Type="http://schemas.openxmlformats.org/officeDocument/2006/relationships/image" Target="../media/image64.svg"/><Relationship Id="rId87" Type="http://schemas.openxmlformats.org/officeDocument/2006/relationships/image" Target="../media/image85.png"/><Relationship Id="rId110" Type="http://schemas.openxmlformats.org/officeDocument/2006/relationships/image" Target="../media/image108.svg"/><Relationship Id="rId115" Type="http://schemas.openxmlformats.org/officeDocument/2006/relationships/image" Target="../media/image113.png"/><Relationship Id="rId131" Type="http://schemas.openxmlformats.org/officeDocument/2006/relationships/image" Target="../media/image129.png"/><Relationship Id="rId136" Type="http://schemas.openxmlformats.org/officeDocument/2006/relationships/image" Target="../media/image134.svg"/><Relationship Id="rId157" Type="http://schemas.openxmlformats.org/officeDocument/2006/relationships/image" Target="../media/image155.png"/><Relationship Id="rId61" Type="http://schemas.openxmlformats.org/officeDocument/2006/relationships/image" Target="../media/image59.png"/><Relationship Id="rId82" Type="http://schemas.openxmlformats.org/officeDocument/2006/relationships/image" Target="../media/image80.svg"/><Relationship Id="rId152" Type="http://schemas.openxmlformats.org/officeDocument/2006/relationships/image" Target="../media/image150.svg"/><Relationship Id="rId19" Type="http://schemas.openxmlformats.org/officeDocument/2006/relationships/image" Target="../media/image17.png"/><Relationship Id="rId14" Type="http://schemas.openxmlformats.org/officeDocument/2006/relationships/image" Target="../media/image12.svg"/><Relationship Id="rId30" Type="http://schemas.openxmlformats.org/officeDocument/2006/relationships/image" Target="../media/image28.svg"/><Relationship Id="rId35" Type="http://schemas.openxmlformats.org/officeDocument/2006/relationships/image" Target="../media/image33.png"/><Relationship Id="rId56" Type="http://schemas.openxmlformats.org/officeDocument/2006/relationships/image" Target="../media/image54.svg"/><Relationship Id="rId77" Type="http://schemas.openxmlformats.org/officeDocument/2006/relationships/image" Target="../media/image75.png"/><Relationship Id="rId100" Type="http://schemas.openxmlformats.org/officeDocument/2006/relationships/image" Target="../media/image98.svg"/><Relationship Id="rId105" Type="http://schemas.openxmlformats.org/officeDocument/2006/relationships/image" Target="../media/image103.png"/><Relationship Id="rId126" Type="http://schemas.openxmlformats.org/officeDocument/2006/relationships/image" Target="../media/image124.svg"/><Relationship Id="rId147" Type="http://schemas.openxmlformats.org/officeDocument/2006/relationships/image" Target="../media/image145.png"/><Relationship Id="rId8" Type="http://schemas.openxmlformats.org/officeDocument/2006/relationships/image" Target="../media/image6.svg"/><Relationship Id="rId51" Type="http://schemas.openxmlformats.org/officeDocument/2006/relationships/image" Target="../media/image49.png"/><Relationship Id="rId72" Type="http://schemas.openxmlformats.org/officeDocument/2006/relationships/image" Target="../media/image70.svg"/><Relationship Id="rId93" Type="http://schemas.openxmlformats.org/officeDocument/2006/relationships/image" Target="../media/image91.png"/><Relationship Id="rId98" Type="http://schemas.openxmlformats.org/officeDocument/2006/relationships/image" Target="../media/image96.svg"/><Relationship Id="rId121" Type="http://schemas.openxmlformats.org/officeDocument/2006/relationships/image" Target="../media/image119.png"/><Relationship Id="rId142" Type="http://schemas.openxmlformats.org/officeDocument/2006/relationships/image" Target="../media/image140.svg"/><Relationship Id="rId3" Type="http://schemas.openxmlformats.org/officeDocument/2006/relationships/image" Target="../media/image1.png"/><Relationship Id="rId25" Type="http://schemas.openxmlformats.org/officeDocument/2006/relationships/image" Target="../media/image23.png"/><Relationship Id="rId46" Type="http://schemas.openxmlformats.org/officeDocument/2006/relationships/image" Target="../media/image44.svg"/><Relationship Id="rId67" Type="http://schemas.openxmlformats.org/officeDocument/2006/relationships/image" Target="../media/image65.png"/><Relationship Id="rId116" Type="http://schemas.openxmlformats.org/officeDocument/2006/relationships/image" Target="../media/image114.svg"/><Relationship Id="rId137" Type="http://schemas.openxmlformats.org/officeDocument/2006/relationships/image" Target="../media/image135.png"/><Relationship Id="rId158" Type="http://schemas.openxmlformats.org/officeDocument/2006/relationships/image" Target="../media/image156.svg"/><Relationship Id="rId20" Type="http://schemas.openxmlformats.org/officeDocument/2006/relationships/image" Target="../media/image18.svg"/><Relationship Id="rId41" Type="http://schemas.openxmlformats.org/officeDocument/2006/relationships/image" Target="../media/image39.png"/><Relationship Id="rId62" Type="http://schemas.openxmlformats.org/officeDocument/2006/relationships/image" Target="../media/image60.svg"/><Relationship Id="rId83" Type="http://schemas.openxmlformats.org/officeDocument/2006/relationships/image" Target="../media/image81.png"/><Relationship Id="rId88" Type="http://schemas.openxmlformats.org/officeDocument/2006/relationships/image" Target="../media/image86.svg"/><Relationship Id="rId111" Type="http://schemas.openxmlformats.org/officeDocument/2006/relationships/image" Target="../media/image109.png"/><Relationship Id="rId132" Type="http://schemas.openxmlformats.org/officeDocument/2006/relationships/image" Target="../media/image130.svg"/><Relationship Id="rId153" Type="http://schemas.openxmlformats.org/officeDocument/2006/relationships/image" Target="../media/image151.png"/><Relationship Id="rId15" Type="http://schemas.openxmlformats.org/officeDocument/2006/relationships/image" Target="../media/image13.png"/><Relationship Id="rId36" Type="http://schemas.openxmlformats.org/officeDocument/2006/relationships/image" Target="../media/image34.svg"/><Relationship Id="rId57" Type="http://schemas.openxmlformats.org/officeDocument/2006/relationships/image" Target="../media/image55.png"/><Relationship Id="rId106" Type="http://schemas.openxmlformats.org/officeDocument/2006/relationships/image" Target="../media/image104.svg"/><Relationship Id="rId127" Type="http://schemas.openxmlformats.org/officeDocument/2006/relationships/image" Target="../media/image125.png"/><Relationship Id="rId10" Type="http://schemas.openxmlformats.org/officeDocument/2006/relationships/image" Target="../media/image8.svg"/><Relationship Id="rId31" Type="http://schemas.openxmlformats.org/officeDocument/2006/relationships/image" Target="../media/image29.png"/><Relationship Id="rId52" Type="http://schemas.openxmlformats.org/officeDocument/2006/relationships/image" Target="../media/image50.svg"/><Relationship Id="rId73" Type="http://schemas.openxmlformats.org/officeDocument/2006/relationships/image" Target="../media/image71.png"/><Relationship Id="rId78" Type="http://schemas.openxmlformats.org/officeDocument/2006/relationships/image" Target="../media/image76.svg"/><Relationship Id="rId94" Type="http://schemas.openxmlformats.org/officeDocument/2006/relationships/image" Target="../media/image92.svg"/><Relationship Id="rId99" Type="http://schemas.openxmlformats.org/officeDocument/2006/relationships/image" Target="../media/image97.png"/><Relationship Id="rId101" Type="http://schemas.openxmlformats.org/officeDocument/2006/relationships/image" Target="../media/image99.png"/><Relationship Id="rId122" Type="http://schemas.openxmlformats.org/officeDocument/2006/relationships/image" Target="../media/image120.svg"/><Relationship Id="rId143" Type="http://schemas.openxmlformats.org/officeDocument/2006/relationships/image" Target="../media/image141.png"/><Relationship Id="rId148" Type="http://schemas.openxmlformats.org/officeDocument/2006/relationships/image" Target="../media/image146.svg"/><Relationship Id="rId4" Type="http://schemas.openxmlformats.org/officeDocument/2006/relationships/image" Target="../media/image2.svg"/><Relationship Id="rId9" Type="http://schemas.openxmlformats.org/officeDocument/2006/relationships/image" Target="../media/image7.png"/><Relationship Id="rId26" Type="http://schemas.openxmlformats.org/officeDocument/2006/relationships/image" Target="../media/image24.svg"/><Relationship Id="rId47" Type="http://schemas.openxmlformats.org/officeDocument/2006/relationships/image" Target="../media/image45.png"/><Relationship Id="rId68" Type="http://schemas.openxmlformats.org/officeDocument/2006/relationships/image" Target="../media/image66.svg"/><Relationship Id="rId89" Type="http://schemas.openxmlformats.org/officeDocument/2006/relationships/image" Target="../media/image87.png"/><Relationship Id="rId112" Type="http://schemas.openxmlformats.org/officeDocument/2006/relationships/image" Target="../media/image110.svg"/><Relationship Id="rId133" Type="http://schemas.openxmlformats.org/officeDocument/2006/relationships/image" Target="../media/image131.png"/><Relationship Id="rId154" Type="http://schemas.openxmlformats.org/officeDocument/2006/relationships/image" Target="../media/image152.svg"/><Relationship Id="rId16" Type="http://schemas.openxmlformats.org/officeDocument/2006/relationships/image" Target="../media/image14.svg"/><Relationship Id="rId37" Type="http://schemas.openxmlformats.org/officeDocument/2006/relationships/image" Target="../media/image35.png"/><Relationship Id="rId58" Type="http://schemas.openxmlformats.org/officeDocument/2006/relationships/image" Target="../media/image56.svg"/><Relationship Id="rId79" Type="http://schemas.openxmlformats.org/officeDocument/2006/relationships/image" Target="../media/image77.png"/><Relationship Id="rId102" Type="http://schemas.openxmlformats.org/officeDocument/2006/relationships/image" Target="../media/image100.svg"/><Relationship Id="rId123" Type="http://schemas.openxmlformats.org/officeDocument/2006/relationships/image" Target="../media/image121.png"/><Relationship Id="rId144" Type="http://schemas.openxmlformats.org/officeDocument/2006/relationships/image" Target="../media/image142.svg"/><Relationship Id="rId90" Type="http://schemas.openxmlformats.org/officeDocument/2006/relationships/image" Target="../media/image88.svg"/><Relationship Id="rId27" Type="http://schemas.openxmlformats.org/officeDocument/2006/relationships/image" Target="../media/image25.png"/><Relationship Id="rId48" Type="http://schemas.openxmlformats.org/officeDocument/2006/relationships/image" Target="../media/image46.svg"/><Relationship Id="rId69" Type="http://schemas.openxmlformats.org/officeDocument/2006/relationships/image" Target="../media/image67.png"/><Relationship Id="rId113" Type="http://schemas.openxmlformats.org/officeDocument/2006/relationships/image" Target="../media/image111.png"/><Relationship Id="rId134" Type="http://schemas.openxmlformats.org/officeDocument/2006/relationships/image" Target="../media/image132.svg"/><Relationship Id="rId80" Type="http://schemas.openxmlformats.org/officeDocument/2006/relationships/image" Target="../media/image78.svg"/><Relationship Id="rId155" Type="http://schemas.openxmlformats.org/officeDocument/2006/relationships/image" Target="../media/image15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A221D8E8-4CB0-82B1-B7F7-92DE2E30993A}"/>
              </a:ext>
            </a:extLst>
          </p:cNvPr>
          <p:cNvSpPr txBox="1"/>
          <p:nvPr/>
        </p:nvSpPr>
        <p:spPr>
          <a:xfrm>
            <a:off x="1098799" y="5925792"/>
            <a:ext cx="10031591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50" dirty="0"/>
              <a:t>【</a:t>
            </a:r>
            <a:r>
              <a:rPr kumimoji="1" lang="ja-JP" altLang="en-US" sz="1050" dirty="0"/>
              <a:t>本素材の使い方</a:t>
            </a:r>
            <a:r>
              <a:rPr kumimoji="1" lang="en-US" altLang="ja-JP" sz="1050" dirty="0"/>
              <a:t>】</a:t>
            </a:r>
          </a:p>
          <a:p>
            <a:r>
              <a:rPr kumimoji="1" lang="ja-JP" altLang="en-US" sz="1050" dirty="0"/>
              <a:t>上記からのお好きな素材をコピーして、現在作成中のパワーポイントへ貼り付けてご使用ください。各素材は縮小・拡大が可能ですので、配置する場所に合わせてお使いいただけますので、素材を使った自由なデザインが可能です。</a:t>
            </a:r>
            <a:endParaRPr kumimoji="1" lang="en-US" altLang="ja-JP" sz="1050" dirty="0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65443C62-BF75-1387-2893-5B6B5E90860C}"/>
              </a:ext>
            </a:extLst>
          </p:cNvPr>
          <p:cNvSpPr txBox="1"/>
          <p:nvPr/>
        </p:nvSpPr>
        <p:spPr>
          <a:xfrm>
            <a:off x="1013653" y="6523453"/>
            <a:ext cx="94792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>
                <a:solidFill>
                  <a:srgbClr val="FF0000"/>
                </a:solidFill>
              </a:rPr>
              <a:t>【</a:t>
            </a:r>
            <a:r>
              <a:rPr kumimoji="1" lang="ja-JP" altLang="en-US" sz="800" dirty="0">
                <a:solidFill>
                  <a:srgbClr val="FF0000"/>
                </a:solidFill>
              </a:rPr>
              <a:t>ご利用上のご注意</a:t>
            </a:r>
            <a:r>
              <a:rPr kumimoji="1" lang="en-US" altLang="ja-JP" sz="800" dirty="0">
                <a:solidFill>
                  <a:srgbClr val="FF0000"/>
                </a:solidFill>
              </a:rPr>
              <a:t>】</a:t>
            </a:r>
            <a:r>
              <a:rPr kumimoji="1" lang="ja-JP" altLang="en-US" sz="800" dirty="0">
                <a:solidFill>
                  <a:srgbClr val="FF0000"/>
                </a:solidFill>
              </a:rPr>
              <a:t>本素材のご利用は原則自由です。リンクもご自由にどうぞ。</a:t>
            </a:r>
            <a:endParaRPr kumimoji="1" lang="en-US" altLang="ja-JP" sz="700" dirty="0">
              <a:solidFill>
                <a:srgbClr val="FF0000"/>
              </a:solidFill>
            </a:endParaRPr>
          </a:p>
          <a:p>
            <a:r>
              <a:rPr kumimoji="1" lang="ja-JP" altLang="en-US" sz="800" dirty="0">
                <a:solidFill>
                  <a:srgbClr val="FF0000"/>
                </a:solidFill>
              </a:rPr>
              <a:t>但し本ファイルをサーバーにアップロードして公開するなどの２次利用はお控えください。必ず当サイト</a:t>
            </a:r>
            <a:r>
              <a:rPr kumimoji="1" lang="en-US" altLang="ja-JP" sz="800" dirty="0">
                <a:solidFill>
                  <a:srgbClr val="FF0000"/>
                </a:solidFill>
              </a:rPr>
              <a:t>(</a:t>
            </a:r>
            <a:r>
              <a:rPr kumimoji="1" lang="en-US" altLang="ja-JP" sz="800" dirty="0">
                <a:solidFill>
                  <a:srgbClr val="FF0000"/>
                </a:solidFill>
                <a:hlinkClick r:id="rId2"/>
              </a:rPr>
              <a:t>https://gakkaiposter.com</a:t>
            </a:r>
            <a:r>
              <a:rPr kumimoji="1" lang="en-US" altLang="ja-JP" sz="800" dirty="0">
                <a:solidFill>
                  <a:srgbClr val="FF0000"/>
                </a:solidFill>
              </a:rPr>
              <a:t>)</a:t>
            </a:r>
            <a:r>
              <a:rPr kumimoji="1" lang="ja-JP" altLang="en-US" sz="800" dirty="0">
                <a:solidFill>
                  <a:srgbClr val="FF0000"/>
                </a:solidFill>
              </a:rPr>
              <a:t>よりダウンロードしてください。</a:t>
            </a:r>
            <a:endParaRPr kumimoji="1" lang="en-US" altLang="ja-JP" sz="800" dirty="0">
              <a:solidFill>
                <a:srgbClr val="FF0000"/>
              </a:solidFill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C80D2071-D249-30E3-ED20-FD154AB76C52}"/>
              </a:ext>
            </a:extLst>
          </p:cNvPr>
          <p:cNvSpPr/>
          <p:nvPr/>
        </p:nvSpPr>
        <p:spPr>
          <a:xfrm>
            <a:off x="0" y="0"/>
            <a:ext cx="12192000" cy="74662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b="1" dirty="0"/>
              <a:t>数字アイコン　素材集</a:t>
            </a:r>
            <a:endParaRPr kumimoji="1" lang="ja-JP" altLang="en-US" sz="2400" b="1" dirty="0"/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D02A299C-881D-4507-1C34-EB9ADB6AFF0F}"/>
              </a:ext>
            </a:extLst>
          </p:cNvPr>
          <p:cNvSpPr txBox="1"/>
          <p:nvPr/>
        </p:nvSpPr>
        <p:spPr>
          <a:xfrm>
            <a:off x="9732566" y="459843"/>
            <a:ext cx="243047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ja-JP" sz="1050" b="1" dirty="0">
                <a:solidFill>
                  <a:schemeClr val="bg1"/>
                </a:solidFill>
              </a:rPr>
              <a:t>produce by</a:t>
            </a:r>
            <a:r>
              <a:rPr lang="en-US" altLang="ja-JP" sz="1050" b="1" dirty="0">
                <a:solidFill>
                  <a:schemeClr val="bg1"/>
                </a:solidFill>
              </a:rPr>
              <a:t> </a:t>
            </a:r>
            <a:r>
              <a:rPr lang="ja-JP" altLang="en-US" sz="1050" b="1" dirty="0">
                <a:solidFill>
                  <a:schemeClr val="bg1"/>
                </a:solidFill>
              </a:rPr>
              <a:t>学会ポスタードットコム</a:t>
            </a:r>
            <a:endParaRPr kumimoji="1" lang="ja-JP" altLang="en-US" sz="1050" b="1" dirty="0">
              <a:solidFill>
                <a:schemeClr val="bg1"/>
              </a:solidFill>
            </a:endParaRPr>
          </a:p>
        </p:txBody>
      </p: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73E0A630-DE49-5DB3-7378-CFB9D4B267A3}"/>
              </a:ext>
            </a:extLst>
          </p:cNvPr>
          <p:cNvGrpSpPr/>
          <p:nvPr/>
        </p:nvGrpSpPr>
        <p:grpSpPr>
          <a:xfrm>
            <a:off x="421345" y="1057009"/>
            <a:ext cx="11151941" cy="577084"/>
            <a:chOff x="421345" y="1057009"/>
            <a:chExt cx="11151941" cy="577084"/>
          </a:xfrm>
        </p:grpSpPr>
        <p:sp>
          <p:nvSpPr>
            <p:cNvPr id="4" name="正方形/長方形 3">
              <a:extLst>
                <a:ext uri="{FF2B5EF4-FFF2-40B4-BE49-F238E27FC236}">
                  <a16:creationId xmlns:a16="http://schemas.microsoft.com/office/drawing/2014/main" id="{9D618F39-FFCC-37AC-2CE4-C79A22B099C9}"/>
                </a:ext>
              </a:extLst>
            </p:cNvPr>
            <p:cNvSpPr/>
            <p:nvPr/>
          </p:nvSpPr>
          <p:spPr>
            <a:xfrm>
              <a:off x="1234796" y="1057012"/>
              <a:ext cx="577081" cy="577081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F6E66CF1-12CE-F88F-5861-4572AB4651C4}"/>
                </a:ext>
              </a:extLst>
            </p:cNvPr>
            <p:cNvSpPr/>
            <p:nvPr/>
          </p:nvSpPr>
          <p:spPr>
            <a:xfrm>
              <a:off x="2861698" y="1057012"/>
              <a:ext cx="577081" cy="577081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DCDEA41E-280B-F807-7093-C241F61A7ADF}"/>
                </a:ext>
              </a:extLst>
            </p:cNvPr>
            <p:cNvSpPr/>
            <p:nvPr/>
          </p:nvSpPr>
          <p:spPr>
            <a:xfrm>
              <a:off x="4488600" y="1057012"/>
              <a:ext cx="577081" cy="577081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D3A0E9F5-A651-DB62-0653-8B7E6506A560}"/>
                </a:ext>
              </a:extLst>
            </p:cNvPr>
            <p:cNvSpPr/>
            <p:nvPr/>
          </p:nvSpPr>
          <p:spPr>
            <a:xfrm>
              <a:off x="6115502" y="1057012"/>
              <a:ext cx="577081" cy="577081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1353D248-1CC4-939B-79F0-CCFB9503D146}"/>
                </a:ext>
              </a:extLst>
            </p:cNvPr>
            <p:cNvSpPr/>
            <p:nvPr/>
          </p:nvSpPr>
          <p:spPr>
            <a:xfrm>
              <a:off x="7742404" y="1057012"/>
              <a:ext cx="577081" cy="577081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EF45BA95-B016-02B2-7375-21C116C097B4}"/>
                </a:ext>
              </a:extLst>
            </p:cNvPr>
            <p:cNvSpPr/>
            <p:nvPr/>
          </p:nvSpPr>
          <p:spPr>
            <a:xfrm>
              <a:off x="9369306" y="1057012"/>
              <a:ext cx="577081" cy="577081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890EC046-C8A2-24FC-2AA8-56417ACEEB2E}"/>
                </a:ext>
              </a:extLst>
            </p:cNvPr>
            <p:cNvSpPr/>
            <p:nvPr/>
          </p:nvSpPr>
          <p:spPr>
            <a:xfrm>
              <a:off x="421345" y="1057009"/>
              <a:ext cx="577081" cy="577081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DF1A94F5-F31F-2FAC-4DFE-DB6E3C8A4D24}"/>
                </a:ext>
              </a:extLst>
            </p:cNvPr>
            <p:cNvSpPr/>
            <p:nvPr/>
          </p:nvSpPr>
          <p:spPr>
            <a:xfrm>
              <a:off x="10996205" y="1057010"/>
              <a:ext cx="577081" cy="577081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" name="正方形/長方形 1">
              <a:extLst>
                <a:ext uri="{FF2B5EF4-FFF2-40B4-BE49-F238E27FC236}">
                  <a16:creationId xmlns:a16="http://schemas.microsoft.com/office/drawing/2014/main" id="{14FCCA25-CF37-797A-39A5-26C32B4EEDD8}"/>
                </a:ext>
              </a:extLst>
            </p:cNvPr>
            <p:cNvSpPr/>
            <p:nvPr/>
          </p:nvSpPr>
          <p:spPr>
            <a:xfrm>
              <a:off x="2048247" y="1057012"/>
              <a:ext cx="577081" cy="577081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0A0B6D0E-69DF-A486-328E-8FCD31AECF67}"/>
                </a:ext>
              </a:extLst>
            </p:cNvPr>
            <p:cNvSpPr/>
            <p:nvPr/>
          </p:nvSpPr>
          <p:spPr>
            <a:xfrm>
              <a:off x="3675149" y="1057012"/>
              <a:ext cx="577081" cy="577081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FA24DE22-5E36-9782-16D2-8EDDD5B4B00C}"/>
                </a:ext>
              </a:extLst>
            </p:cNvPr>
            <p:cNvSpPr/>
            <p:nvPr/>
          </p:nvSpPr>
          <p:spPr>
            <a:xfrm>
              <a:off x="5302051" y="1057012"/>
              <a:ext cx="577081" cy="577081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20AB424C-B9CD-F407-4418-B97FC8EFA8C1}"/>
                </a:ext>
              </a:extLst>
            </p:cNvPr>
            <p:cNvSpPr/>
            <p:nvPr/>
          </p:nvSpPr>
          <p:spPr>
            <a:xfrm>
              <a:off x="6928953" y="1057012"/>
              <a:ext cx="577081" cy="577081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B4F74BB7-EE00-2506-CE78-1EBE47E2D023}"/>
                </a:ext>
              </a:extLst>
            </p:cNvPr>
            <p:cNvSpPr/>
            <p:nvPr/>
          </p:nvSpPr>
          <p:spPr>
            <a:xfrm>
              <a:off x="8555855" y="1057011"/>
              <a:ext cx="577081" cy="577081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6479B622-E1DB-40C0-D9E7-DEBCAAF1E616}"/>
                </a:ext>
              </a:extLst>
            </p:cNvPr>
            <p:cNvSpPr/>
            <p:nvPr/>
          </p:nvSpPr>
          <p:spPr>
            <a:xfrm>
              <a:off x="10182757" y="1057011"/>
              <a:ext cx="577081" cy="577081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E1C26158-0446-77CF-1B3C-8EACD005FC8F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421345" y="1853316"/>
            <a:ext cx="11151941" cy="577084"/>
            <a:chOff x="421345" y="1057009"/>
            <a:chExt cx="11151941" cy="577084"/>
          </a:xfrm>
        </p:grpSpPr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91FD01A7-FDB7-B546-63B9-547598E7BAD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234796" y="1057012"/>
              <a:ext cx="577081" cy="577081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6066F8D1-F0D1-84EC-5F38-9CBA84768D4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861698" y="1057012"/>
              <a:ext cx="577081" cy="577081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8F3A3303-877D-05F3-788D-8786CE68F0A9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4488600" y="1057012"/>
              <a:ext cx="577081" cy="577081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F7A68EE4-D7A8-50F1-9237-8BE0FD09889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6115502" y="1057012"/>
              <a:ext cx="577081" cy="577081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0596A904-1B52-BE79-4265-AD7B67C450D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7742404" y="1057012"/>
              <a:ext cx="577081" cy="577081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" name="正方形/長方形 36">
              <a:extLst>
                <a:ext uri="{FF2B5EF4-FFF2-40B4-BE49-F238E27FC236}">
                  <a16:creationId xmlns:a16="http://schemas.microsoft.com/office/drawing/2014/main" id="{AF3C3943-A8FB-6ED2-CC29-A172D2471BA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9369306" y="1057012"/>
              <a:ext cx="577081" cy="577081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529B0594-E4F0-CAB0-FCFA-18AC3C5D0C6A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421345" y="1057009"/>
              <a:ext cx="577081" cy="577081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CBCB722C-4CDD-0688-09A2-25A3010E49B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0996205" y="1057010"/>
              <a:ext cx="577081" cy="577081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CDF46685-A54A-E235-842E-8501633DE10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048247" y="1057012"/>
              <a:ext cx="577081" cy="577081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232D6C97-F058-6DB4-1F32-0C7F4949A8FA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3675149" y="1057012"/>
              <a:ext cx="577081" cy="577081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A9989CE4-C2E0-FB53-FC01-55D19BC3228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5302051" y="1057012"/>
              <a:ext cx="577081" cy="577081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38B22749-142E-7554-4521-F37BFB981C86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6928953" y="1057012"/>
              <a:ext cx="577081" cy="577081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876999BC-40CC-2B91-9D38-4821C26DC6E9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555855" y="1057011"/>
              <a:ext cx="577081" cy="577081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6F96F282-4278-3C9F-338C-354122147E1B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0182757" y="1057011"/>
              <a:ext cx="577081" cy="577081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1BACD8FE-4AF9-8A7D-D43C-02BF3FE670C9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421345" y="2649623"/>
            <a:ext cx="11151941" cy="577084"/>
            <a:chOff x="421345" y="1057009"/>
            <a:chExt cx="11151941" cy="577084"/>
          </a:xfrm>
        </p:grpSpPr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DE24E05C-450B-A622-B240-C2C16198F274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234796" y="1057012"/>
              <a:ext cx="577081" cy="577081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8" name="正方形/長方形 47">
              <a:extLst>
                <a:ext uri="{FF2B5EF4-FFF2-40B4-BE49-F238E27FC236}">
                  <a16:creationId xmlns:a16="http://schemas.microsoft.com/office/drawing/2014/main" id="{8B747C8F-F50D-3DF8-CDCE-5BC19757C28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861698" y="1057012"/>
              <a:ext cx="577081" cy="577081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657672D4-49D8-513C-4A45-A1BE50F06C52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4488600" y="1057012"/>
              <a:ext cx="577081" cy="577081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7B7C9C02-C4FB-A60F-AD47-7273AF3A2172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6115502" y="1057012"/>
              <a:ext cx="577081" cy="577081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365B2162-763F-4323-655A-9C65025BC0B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7742404" y="1057012"/>
              <a:ext cx="577081" cy="577081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FEDB03F4-EE23-11C9-1631-2D1D6F5D925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9369306" y="1057012"/>
              <a:ext cx="577081" cy="577081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A2F61F52-86FA-9EF8-1EB7-557E8236E3E4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421345" y="1057009"/>
              <a:ext cx="577081" cy="577081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29211DE3-06C7-A8D4-7D92-D5C0A1D74AC9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0996205" y="1057010"/>
              <a:ext cx="577081" cy="577081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60DEBA61-569A-D8E0-A877-B4FF709BB82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048247" y="1057012"/>
              <a:ext cx="577081" cy="577081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F33DF91B-CCBB-50B3-0E3F-F8F3AC6267AB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3675149" y="1057012"/>
              <a:ext cx="577081" cy="577081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FB786394-404F-2893-E30C-C44C106EEA8A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5302051" y="1057012"/>
              <a:ext cx="577081" cy="577081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7482B229-D8B9-AC00-D1BD-D4CED20D747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6928953" y="1057012"/>
              <a:ext cx="577081" cy="577081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9" name="正方形/長方形 58">
              <a:extLst>
                <a:ext uri="{FF2B5EF4-FFF2-40B4-BE49-F238E27FC236}">
                  <a16:creationId xmlns:a16="http://schemas.microsoft.com/office/drawing/2014/main" id="{7E500B42-E322-8BC3-1291-D62D4FACA016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555855" y="1057011"/>
              <a:ext cx="577081" cy="577081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B2AF270E-F21E-3AAB-5E34-387D67452755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0182757" y="1057011"/>
              <a:ext cx="577081" cy="577081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D350D6CD-7934-AD2E-49D2-FC914CD1029D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421345" y="3445930"/>
            <a:ext cx="11151941" cy="577084"/>
            <a:chOff x="421345" y="1057009"/>
            <a:chExt cx="11151941" cy="577084"/>
          </a:xfrm>
        </p:grpSpPr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DC4144C-A1C1-2094-AEDB-3BA12908E2A8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234796" y="1057012"/>
              <a:ext cx="577081" cy="577081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6F9D6535-412A-B1C7-9C59-86501A130BE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861698" y="1057012"/>
              <a:ext cx="577081" cy="577081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DE2A0C5C-8A96-6C4F-E45C-698F16854E22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4488600" y="1057012"/>
              <a:ext cx="577081" cy="577081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9AF0137-0CDB-25CF-EE71-B5ACA861850F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6115502" y="1057012"/>
              <a:ext cx="577081" cy="577081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3771AB-6816-B0EB-208F-D3E6C961BE7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7742404" y="1057012"/>
              <a:ext cx="577081" cy="577081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A6176E47-E121-3529-57D7-BC46C36076BF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9369306" y="1057012"/>
              <a:ext cx="577081" cy="577081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4FB77047-AEAC-43AA-6159-844BCFE8E7A2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421345" y="1057009"/>
              <a:ext cx="577081" cy="577081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5A80EEC1-017B-B36A-328F-22A4812F712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0996205" y="1057010"/>
              <a:ext cx="577081" cy="577081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DB9AA5A3-C9E3-8193-C4F4-B1D2B93E136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048247" y="1057012"/>
              <a:ext cx="577081" cy="577081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72BDF473-5FBC-DA18-100D-D62CE7692736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3675149" y="1057012"/>
              <a:ext cx="577081" cy="577081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FEFB3CEC-C177-77C7-5B3E-47099F745126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5302051" y="1057012"/>
              <a:ext cx="577081" cy="577081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F40C0067-C4C3-53AA-3429-1F505C1E9598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6928953" y="1057012"/>
              <a:ext cx="577081" cy="577081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7D7E2778-A7BA-EAE9-8197-0517687C1936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555855" y="1057011"/>
              <a:ext cx="577081" cy="577081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037BC21-0289-26FD-1F52-60540771E2C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0182757" y="1057011"/>
              <a:ext cx="577081" cy="577081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FEE720E0-F5BD-6E58-A6B6-450457C1EC6C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426669" y="4257705"/>
            <a:ext cx="11151941" cy="577084"/>
            <a:chOff x="421345" y="1057009"/>
            <a:chExt cx="11151941" cy="577084"/>
          </a:xfrm>
        </p:grpSpPr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C1926D17-7E22-403E-2FC5-B3E5A01CCB1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234796" y="1057012"/>
              <a:ext cx="577081" cy="577081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7EAB8B1A-02C9-C32D-45A7-82EA067EA62F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861698" y="1057012"/>
              <a:ext cx="577081" cy="577081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AE683A3D-D565-4D76-A082-290646A219BA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4488600" y="1057012"/>
              <a:ext cx="577081" cy="577081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A328C00E-E3EA-14BF-ED06-9C91999AD236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6115502" y="1057012"/>
              <a:ext cx="577081" cy="577081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1" name="正方形/長方形 80">
              <a:extLst>
                <a:ext uri="{FF2B5EF4-FFF2-40B4-BE49-F238E27FC236}">
                  <a16:creationId xmlns:a16="http://schemas.microsoft.com/office/drawing/2014/main" id="{4EACE245-1AA5-6317-6AA1-EFE9A35AD3B5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7742404" y="1057012"/>
              <a:ext cx="577081" cy="577081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167D7860-6D55-A0A3-38DB-F36D6C106EC4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9369306" y="1057012"/>
              <a:ext cx="577081" cy="577081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07249EEE-7D98-5FFA-6E4C-4FD371E17C0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421345" y="1057009"/>
              <a:ext cx="577081" cy="577081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BFFDC2A5-3251-FE0B-DBD2-2DA0F1EB97AF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0996205" y="1057010"/>
              <a:ext cx="577081" cy="577081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2754747-DB40-3974-8E3B-06AC2244B726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048247" y="1057012"/>
              <a:ext cx="577081" cy="577081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538EE76A-CA71-6206-FBE0-FD557996CE55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3675149" y="1057012"/>
              <a:ext cx="577081" cy="577081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F3BDC2CB-E412-1136-0336-E7CFD132738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5302051" y="1057012"/>
              <a:ext cx="577081" cy="577081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E1C89F40-B690-8959-4268-65FC5811C69F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6928953" y="1057012"/>
              <a:ext cx="577081" cy="577081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02F3A68F-E01D-D55E-3996-8BCB28E32F62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555855" y="1057011"/>
              <a:ext cx="577081" cy="577081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7776CB67-E641-4069-A9E9-B3BEC758731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0182757" y="1057011"/>
              <a:ext cx="577081" cy="577081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B57EBDE0-A111-E858-B7B2-4087D66F8B9A}"/>
              </a:ext>
            </a:extLst>
          </p:cNvPr>
          <p:cNvGrpSpPr>
            <a:grpSpLocks/>
          </p:cNvGrpSpPr>
          <p:nvPr/>
        </p:nvGrpSpPr>
        <p:grpSpPr>
          <a:xfrm>
            <a:off x="437393" y="5038061"/>
            <a:ext cx="7898140" cy="577084"/>
            <a:chOff x="421345" y="1057009"/>
            <a:chExt cx="7898140" cy="577084"/>
          </a:xfrm>
        </p:grpSpPr>
        <p:sp>
          <p:nvSpPr>
            <p:cNvPr id="92" name="正方形/長方形 91">
              <a:extLst>
                <a:ext uri="{FF2B5EF4-FFF2-40B4-BE49-F238E27FC236}">
                  <a16:creationId xmlns:a16="http://schemas.microsoft.com/office/drawing/2014/main" id="{6E3504D9-DF98-E3AA-B79C-822D70F74D84}"/>
                </a:ext>
              </a:extLst>
            </p:cNvPr>
            <p:cNvSpPr>
              <a:spLocks/>
            </p:cNvSpPr>
            <p:nvPr/>
          </p:nvSpPr>
          <p:spPr>
            <a:xfrm>
              <a:off x="1234796" y="1057012"/>
              <a:ext cx="577081" cy="577081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819D6E8A-7136-68AA-3354-056905813EA5}"/>
                </a:ext>
              </a:extLst>
            </p:cNvPr>
            <p:cNvSpPr>
              <a:spLocks/>
            </p:cNvSpPr>
            <p:nvPr/>
          </p:nvSpPr>
          <p:spPr>
            <a:xfrm>
              <a:off x="2861698" y="1057012"/>
              <a:ext cx="577081" cy="577081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CBB01976-763A-7D42-EBBB-BFF172073023}"/>
                </a:ext>
              </a:extLst>
            </p:cNvPr>
            <p:cNvSpPr>
              <a:spLocks/>
            </p:cNvSpPr>
            <p:nvPr/>
          </p:nvSpPr>
          <p:spPr>
            <a:xfrm>
              <a:off x="4488600" y="1057012"/>
              <a:ext cx="577081" cy="577081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356EA39C-758F-786E-40DF-3C94CDC8EDCF}"/>
                </a:ext>
              </a:extLst>
            </p:cNvPr>
            <p:cNvSpPr>
              <a:spLocks/>
            </p:cNvSpPr>
            <p:nvPr/>
          </p:nvSpPr>
          <p:spPr>
            <a:xfrm>
              <a:off x="6115502" y="1057012"/>
              <a:ext cx="577081" cy="577081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A93772A4-DD48-131F-F0D8-BBB559B1743E}"/>
                </a:ext>
              </a:extLst>
            </p:cNvPr>
            <p:cNvSpPr>
              <a:spLocks/>
            </p:cNvSpPr>
            <p:nvPr/>
          </p:nvSpPr>
          <p:spPr>
            <a:xfrm>
              <a:off x="7742404" y="1057012"/>
              <a:ext cx="577081" cy="577081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253FC21A-EB95-3366-3299-E65C98D3AD70}"/>
                </a:ext>
              </a:extLst>
            </p:cNvPr>
            <p:cNvSpPr>
              <a:spLocks/>
            </p:cNvSpPr>
            <p:nvPr/>
          </p:nvSpPr>
          <p:spPr>
            <a:xfrm>
              <a:off x="421345" y="1057009"/>
              <a:ext cx="577081" cy="577081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CE690812-DA4D-E147-B3A1-9E2BFFCBC3C5}"/>
                </a:ext>
              </a:extLst>
            </p:cNvPr>
            <p:cNvSpPr>
              <a:spLocks/>
            </p:cNvSpPr>
            <p:nvPr/>
          </p:nvSpPr>
          <p:spPr>
            <a:xfrm>
              <a:off x="2048247" y="1057012"/>
              <a:ext cx="577081" cy="577081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A0E53A32-C73E-23CF-6F05-6E0FBE41D2B3}"/>
                </a:ext>
              </a:extLst>
            </p:cNvPr>
            <p:cNvSpPr>
              <a:spLocks/>
            </p:cNvSpPr>
            <p:nvPr/>
          </p:nvSpPr>
          <p:spPr>
            <a:xfrm>
              <a:off x="3675149" y="1057012"/>
              <a:ext cx="577081" cy="577081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B7E27C85-D24C-260B-95FE-D7A2E11A8618}"/>
                </a:ext>
              </a:extLst>
            </p:cNvPr>
            <p:cNvSpPr>
              <a:spLocks/>
            </p:cNvSpPr>
            <p:nvPr/>
          </p:nvSpPr>
          <p:spPr>
            <a:xfrm>
              <a:off x="5302051" y="1057012"/>
              <a:ext cx="577081" cy="577081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3" name="正方形/長方形 102">
              <a:extLst>
                <a:ext uri="{FF2B5EF4-FFF2-40B4-BE49-F238E27FC236}">
                  <a16:creationId xmlns:a16="http://schemas.microsoft.com/office/drawing/2014/main" id="{17A1B317-90D4-F0C1-814F-8BA3DB4CEC06}"/>
                </a:ext>
              </a:extLst>
            </p:cNvPr>
            <p:cNvSpPr>
              <a:spLocks/>
            </p:cNvSpPr>
            <p:nvPr/>
          </p:nvSpPr>
          <p:spPr>
            <a:xfrm>
              <a:off x="6928953" y="1057012"/>
              <a:ext cx="577081" cy="577081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106" name="テキスト ボックス 105">
            <a:extLst>
              <a:ext uri="{FF2B5EF4-FFF2-40B4-BE49-F238E27FC236}">
                <a16:creationId xmlns:a16="http://schemas.microsoft.com/office/drawing/2014/main" id="{32820780-2085-4B77-6C6F-454796B502F7}"/>
              </a:ext>
            </a:extLst>
          </p:cNvPr>
          <p:cNvSpPr txBox="1"/>
          <p:nvPr/>
        </p:nvSpPr>
        <p:spPr>
          <a:xfrm>
            <a:off x="185470" y="217469"/>
            <a:ext cx="2616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solidFill>
                  <a:srgbClr val="FFFF00"/>
                </a:solidFill>
                <a:latin typeface="源暎エムゴv2 Bold" panose="020B0703020203020204" pitchFamily="50" charset="-128"/>
                <a:ea typeface="源暎エムゴv2 Bold" panose="020B0703020203020204" pitchFamily="50" charset="-128"/>
                <a:cs typeface="源暎エムゴv2 Bold" panose="020B0703020203020204" pitchFamily="50" charset="-128"/>
              </a:rPr>
              <a:t>学会ポスター素材集</a:t>
            </a:r>
          </a:p>
        </p:txBody>
      </p:sp>
      <p:sp>
        <p:nvSpPr>
          <p:cNvPr id="107" name="テキスト ボックス 106">
            <a:extLst>
              <a:ext uri="{FF2B5EF4-FFF2-40B4-BE49-F238E27FC236}">
                <a16:creationId xmlns:a16="http://schemas.microsoft.com/office/drawing/2014/main" id="{8DA0E9E4-1230-0BF7-B02E-E41EFF31C315}"/>
              </a:ext>
            </a:extLst>
          </p:cNvPr>
          <p:cNvSpPr txBox="1"/>
          <p:nvPr/>
        </p:nvSpPr>
        <p:spPr>
          <a:xfrm>
            <a:off x="11355390" y="72182"/>
            <a:ext cx="651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Vo.1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pic>
        <p:nvPicPr>
          <p:cNvPr id="12" name="グラフィックス 11">
            <a:extLst>
              <a:ext uri="{FF2B5EF4-FFF2-40B4-BE49-F238E27FC236}">
                <a16:creationId xmlns:a16="http://schemas.microsoft.com/office/drawing/2014/main" id="{9AED53C5-F72F-14BB-17B7-FD63E5995F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95167" y="1120551"/>
            <a:ext cx="455769" cy="450000"/>
          </a:xfrm>
          <a:prstGeom prst="rect">
            <a:avLst/>
          </a:prstGeom>
        </p:spPr>
      </p:pic>
      <p:pic>
        <p:nvPicPr>
          <p:cNvPr id="14" name="グラフィックス 13">
            <a:extLst>
              <a:ext uri="{FF2B5EF4-FFF2-40B4-BE49-F238E27FC236}">
                <a16:creationId xmlns:a16="http://schemas.microsoft.com/office/drawing/2014/main" id="{1C502961-544A-D27C-1642-C65A005E81B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298175" y="1120551"/>
            <a:ext cx="455769" cy="450000"/>
          </a:xfrm>
          <a:prstGeom prst="rect">
            <a:avLst/>
          </a:prstGeom>
        </p:spPr>
      </p:pic>
      <p:pic>
        <p:nvPicPr>
          <p:cNvPr id="17" name="グラフィックス 16">
            <a:extLst>
              <a:ext uri="{FF2B5EF4-FFF2-40B4-BE49-F238E27FC236}">
                <a16:creationId xmlns:a16="http://schemas.microsoft.com/office/drawing/2014/main" id="{60F3C689-0DC9-68E3-E3E0-241827A4CCE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124130" y="1120551"/>
            <a:ext cx="455769" cy="450000"/>
          </a:xfrm>
          <a:prstGeom prst="rect">
            <a:avLst/>
          </a:prstGeom>
        </p:spPr>
      </p:pic>
      <p:pic>
        <p:nvPicPr>
          <p:cNvPr id="19" name="グラフィックス 18">
            <a:extLst>
              <a:ext uri="{FF2B5EF4-FFF2-40B4-BE49-F238E27FC236}">
                <a16:creationId xmlns:a16="http://schemas.microsoft.com/office/drawing/2014/main" id="{CC045F4B-F7E8-5EEC-FFFF-83CAF35AF86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2944258" y="1120551"/>
            <a:ext cx="455769" cy="450000"/>
          </a:xfrm>
          <a:prstGeom prst="rect">
            <a:avLst/>
          </a:prstGeom>
        </p:spPr>
      </p:pic>
      <p:pic>
        <p:nvPicPr>
          <p:cNvPr id="21" name="グラフィックス 20">
            <a:extLst>
              <a:ext uri="{FF2B5EF4-FFF2-40B4-BE49-F238E27FC236}">
                <a16:creationId xmlns:a16="http://schemas.microsoft.com/office/drawing/2014/main" id="{434EFD98-B2E6-CA8D-AD46-E84F3D68CDF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3740719" y="1120551"/>
            <a:ext cx="455769" cy="450000"/>
          </a:xfrm>
          <a:prstGeom prst="rect">
            <a:avLst/>
          </a:prstGeom>
        </p:spPr>
      </p:pic>
      <p:pic>
        <p:nvPicPr>
          <p:cNvPr id="109" name="グラフィックス 108">
            <a:extLst>
              <a:ext uri="{FF2B5EF4-FFF2-40B4-BE49-F238E27FC236}">
                <a16:creationId xmlns:a16="http://schemas.microsoft.com/office/drawing/2014/main" id="{1081219C-33DF-CA05-8430-5A22BDC9B7A6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4555740" y="1120551"/>
            <a:ext cx="455769" cy="450000"/>
          </a:xfrm>
          <a:prstGeom prst="rect">
            <a:avLst/>
          </a:prstGeom>
        </p:spPr>
      </p:pic>
      <p:pic>
        <p:nvPicPr>
          <p:cNvPr id="111" name="グラフィックス 110">
            <a:extLst>
              <a:ext uri="{FF2B5EF4-FFF2-40B4-BE49-F238E27FC236}">
                <a16:creationId xmlns:a16="http://schemas.microsoft.com/office/drawing/2014/main" id="{EA742EE9-890C-74C4-53A2-F28E79E2D65C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5365822" y="1120551"/>
            <a:ext cx="455769" cy="450000"/>
          </a:xfrm>
          <a:prstGeom prst="rect">
            <a:avLst/>
          </a:prstGeom>
        </p:spPr>
      </p:pic>
      <p:pic>
        <p:nvPicPr>
          <p:cNvPr id="113" name="グラフィックス 112">
            <a:extLst>
              <a:ext uri="{FF2B5EF4-FFF2-40B4-BE49-F238E27FC236}">
                <a16:creationId xmlns:a16="http://schemas.microsoft.com/office/drawing/2014/main" id="{D6E3A70F-CA3B-1EB6-3551-5290C3BA5B3F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6191608" y="1120551"/>
            <a:ext cx="455769" cy="450000"/>
          </a:xfrm>
          <a:prstGeom prst="rect">
            <a:avLst/>
          </a:prstGeom>
        </p:spPr>
      </p:pic>
      <p:pic>
        <p:nvPicPr>
          <p:cNvPr id="115" name="グラフィックス 114">
            <a:extLst>
              <a:ext uri="{FF2B5EF4-FFF2-40B4-BE49-F238E27FC236}">
                <a16:creationId xmlns:a16="http://schemas.microsoft.com/office/drawing/2014/main" id="{BDCEBDAE-AE4F-8524-D0C8-0A4899CDFE5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7000481" y="1120551"/>
            <a:ext cx="455769" cy="450000"/>
          </a:xfrm>
          <a:prstGeom prst="rect">
            <a:avLst/>
          </a:prstGeom>
        </p:spPr>
      </p:pic>
      <p:pic>
        <p:nvPicPr>
          <p:cNvPr id="117" name="グラフィックス 116">
            <a:extLst>
              <a:ext uri="{FF2B5EF4-FFF2-40B4-BE49-F238E27FC236}">
                <a16:creationId xmlns:a16="http://schemas.microsoft.com/office/drawing/2014/main" id="{2F88B494-D725-169E-016E-30711D5D2DCB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7806624" y="1120551"/>
            <a:ext cx="455769" cy="450000"/>
          </a:xfrm>
          <a:prstGeom prst="rect">
            <a:avLst/>
          </a:prstGeom>
        </p:spPr>
      </p:pic>
      <p:pic>
        <p:nvPicPr>
          <p:cNvPr id="121" name="グラフィックス 120">
            <a:extLst>
              <a:ext uri="{FF2B5EF4-FFF2-40B4-BE49-F238E27FC236}">
                <a16:creationId xmlns:a16="http://schemas.microsoft.com/office/drawing/2014/main" id="{E8BD02C3-087A-DC65-98F2-7A4CEC425B68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8594638" y="1120551"/>
            <a:ext cx="493750" cy="450000"/>
          </a:xfrm>
          <a:prstGeom prst="rect">
            <a:avLst/>
          </a:prstGeom>
        </p:spPr>
      </p:pic>
      <p:pic>
        <p:nvPicPr>
          <p:cNvPr id="125" name="グラフィックス 124">
            <a:extLst>
              <a:ext uri="{FF2B5EF4-FFF2-40B4-BE49-F238E27FC236}">
                <a16:creationId xmlns:a16="http://schemas.microsoft.com/office/drawing/2014/main" id="{D6205030-162E-EB0F-F50F-7EE095B347A9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9430778" y="1120551"/>
            <a:ext cx="493750" cy="450000"/>
          </a:xfrm>
          <a:prstGeom prst="rect">
            <a:avLst/>
          </a:prstGeom>
        </p:spPr>
      </p:pic>
      <p:pic>
        <p:nvPicPr>
          <p:cNvPr id="129" name="グラフィックス 128">
            <a:extLst>
              <a:ext uri="{FF2B5EF4-FFF2-40B4-BE49-F238E27FC236}">
                <a16:creationId xmlns:a16="http://schemas.microsoft.com/office/drawing/2014/main" id="{35221EF6-6133-48DF-86AC-95C84B45A3E7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96DAC541-7B7A-43D3-8B79-37D633B846F1}">
                <asvg:svgBlip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>
            <a:off x="10259948" y="1120551"/>
            <a:ext cx="486986" cy="450000"/>
          </a:xfrm>
          <a:prstGeom prst="rect">
            <a:avLst/>
          </a:prstGeom>
        </p:spPr>
      </p:pic>
      <p:pic>
        <p:nvPicPr>
          <p:cNvPr id="133" name="グラフィックス 132">
            <a:extLst>
              <a:ext uri="{FF2B5EF4-FFF2-40B4-BE49-F238E27FC236}">
                <a16:creationId xmlns:a16="http://schemas.microsoft.com/office/drawing/2014/main" id="{F6D93F04-3105-BE9B-CC23-4B62C4A5A1EB}"/>
              </a:ext>
            </a:extLst>
          </p:cNvPr>
          <p:cNvPicPr>
            <a:picLocks noChangeAspect="1"/>
          </p:cNvPicPr>
          <p:nvPr/>
        </p:nvPicPr>
        <p:blipFill>
          <a:blip r:embed="rId29">
            <a:extLst>
              <a:ext uri="{96DAC541-7B7A-43D3-8B79-37D633B846F1}">
                <asvg:svgBlip xmlns:asvg="http://schemas.microsoft.com/office/drawing/2016/SVG/main" r:embed="rId30"/>
              </a:ext>
            </a:extLst>
          </a:blip>
          <a:stretch>
            <a:fillRect/>
          </a:stretch>
        </p:blipFill>
        <p:spPr>
          <a:xfrm>
            <a:off x="11044248" y="1120551"/>
            <a:ext cx="493750" cy="450000"/>
          </a:xfrm>
          <a:prstGeom prst="rect">
            <a:avLst/>
          </a:prstGeom>
        </p:spPr>
      </p:pic>
      <p:pic>
        <p:nvPicPr>
          <p:cNvPr id="135" name="グラフィックス 134">
            <a:extLst>
              <a:ext uri="{FF2B5EF4-FFF2-40B4-BE49-F238E27FC236}">
                <a16:creationId xmlns:a16="http://schemas.microsoft.com/office/drawing/2014/main" id="{0432EEA6-035D-11A9-A381-871F90A5A920}"/>
              </a:ext>
            </a:extLst>
          </p:cNvPr>
          <p:cNvPicPr>
            <a:picLocks noChangeAspect="1"/>
          </p:cNvPicPr>
          <p:nvPr/>
        </p:nvPicPr>
        <p:blipFill>
          <a:blip r:embed="rId31">
            <a:extLst>
              <a:ext uri="{96DAC541-7B7A-43D3-8B79-37D633B846F1}">
                <asvg:svgBlip xmlns:asvg="http://schemas.microsoft.com/office/drawing/2016/SVG/main" r:embed="rId32"/>
              </a:ext>
            </a:extLst>
          </a:blip>
          <a:stretch>
            <a:fillRect/>
          </a:stretch>
        </p:blipFill>
        <p:spPr>
          <a:xfrm>
            <a:off x="479558" y="1916858"/>
            <a:ext cx="486986" cy="450000"/>
          </a:xfrm>
          <a:prstGeom prst="rect">
            <a:avLst/>
          </a:prstGeom>
        </p:spPr>
      </p:pic>
      <p:pic>
        <p:nvPicPr>
          <p:cNvPr id="143" name="グラフィックス 142">
            <a:extLst>
              <a:ext uri="{FF2B5EF4-FFF2-40B4-BE49-F238E27FC236}">
                <a16:creationId xmlns:a16="http://schemas.microsoft.com/office/drawing/2014/main" id="{8E6732AE-BB52-3820-029E-7400E51B883E}"/>
              </a:ext>
            </a:extLst>
          </p:cNvPr>
          <p:cNvPicPr>
            <a:picLocks noChangeAspect="1"/>
          </p:cNvPicPr>
          <p:nvPr/>
        </p:nvPicPr>
        <p:blipFill>
          <a:blip r:embed="rId33">
            <a:extLst>
              <a:ext uri="{96DAC541-7B7A-43D3-8B79-37D633B846F1}">
                <asvg:svgBlip xmlns:asvg="http://schemas.microsoft.com/office/drawing/2016/SVG/main" r:embed="rId34"/>
              </a:ext>
            </a:extLst>
          </a:blip>
          <a:stretch>
            <a:fillRect/>
          </a:stretch>
        </p:blipFill>
        <p:spPr>
          <a:xfrm>
            <a:off x="1279184" y="1916858"/>
            <a:ext cx="493750" cy="450000"/>
          </a:xfrm>
          <a:prstGeom prst="rect">
            <a:avLst/>
          </a:prstGeom>
        </p:spPr>
      </p:pic>
      <p:pic>
        <p:nvPicPr>
          <p:cNvPr id="155" name="グラフィックス 154">
            <a:extLst>
              <a:ext uri="{FF2B5EF4-FFF2-40B4-BE49-F238E27FC236}">
                <a16:creationId xmlns:a16="http://schemas.microsoft.com/office/drawing/2014/main" id="{9679C112-68EF-F0FF-F8E0-C41023DE4524}"/>
              </a:ext>
            </a:extLst>
          </p:cNvPr>
          <p:cNvPicPr>
            <a:picLocks noChangeAspect="1"/>
          </p:cNvPicPr>
          <p:nvPr/>
        </p:nvPicPr>
        <p:blipFill>
          <a:blip r:embed="rId35">
            <a:extLst>
              <a:ext uri="{96DAC541-7B7A-43D3-8B79-37D633B846F1}">
                <asvg:svgBlip xmlns:asvg="http://schemas.microsoft.com/office/drawing/2016/SVG/main" r:embed="rId36"/>
              </a:ext>
            </a:extLst>
          </a:blip>
          <a:stretch>
            <a:fillRect/>
          </a:stretch>
        </p:blipFill>
        <p:spPr>
          <a:xfrm>
            <a:off x="2105139" y="1916858"/>
            <a:ext cx="493750" cy="450000"/>
          </a:xfrm>
          <a:prstGeom prst="rect">
            <a:avLst/>
          </a:prstGeom>
        </p:spPr>
      </p:pic>
      <p:pic>
        <p:nvPicPr>
          <p:cNvPr id="159" name="グラフィックス 158">
            <a:extLst>
              <a:ext uri="{FF2B5EF4-FFF2-40B4-BE49-F238E27FC236}">
                <a16:creationId xmlns:a16="http://schemas.microsoft.com/office/drawing/2014/main" id="{52A81222-F9C2-E21D-67DA-CCC074247066}"/>
              </a:ext>
            </a:extLst>
          </p:cNvPr>
          <p:cNvPicPr>
            <a:picLocks noChangeAspect="1"/>
          </p:cNvPicPr>
          <p:nvPr/>
        </p:nvPicPr>
        <p:blipFill>
          <a:blip r:embed="rId37">
            <a:extLst>
              <a:ext uri="{96DAC541-7B7A-43D3-8B79-37D633B846F1}">
                <asvg:svgBlip xmlns:asvg="http://schemas.microsoft.com/office/drawing/2016/SVG/main" r:embed="rId38"/>
              </a:ext>
            </a:extLst>
          </a:blip>
          <a:stretch>
            <a:fillRect/>
          </a:stretch>
        </p:blipFill>
        <p:spPr>
          <a:xfrm>
            <a:off x="2928649" y="1916858"/>
            <a:ext cx="486986" cy="450000"/>
          </a:xfrm>
          <a:prstGeom prst="rect">
            <a:avLst/>
          </a:prstGeom>
        </p:spPr>
      </p:pic>
      <p:pic>
        <p:nvPicPr>
          <p:cNvPr id="161" name="グラフィックス 160">
            <a:extLst>
              <a:ext uri="{FF2B5EF4-FFF2-40B4-BE49-F238E27FC236}">
                <a16:creationId xmlns:a16="http://schemas.microsoft.com/office/drawing/2014/main" id="{1353E827-3849-7E69-22DA-9E4BEEF22E95}"/>
              </a:ext>
            </a:extLst>
          </p:cNvPr>
          <p:cNvPicPr>
            <a:picLocks noChangeAspect="1"/>
          </p:cNvPicPr>
          <p:nvPr/>
        </p:nvPicPr>
        <p:blipFill>
          <a:blip r:embed="rId39">
            <a:extLst>
              <a:ext uri="{96DAC541-7B7A-43D3-8B79-37D633B846F1}">
                <asvg:svgBlip xmlns:asvg="http://schemas.microsoft.com/office/drawing/2016/SVG/main" r:embed="rId40"/>
              </a:ext>
            </a:extLst>
          </a:blip>
          <a:stretch>
            <a:fillRect/>
          </a:stretch>
        </p:blipFill>
        <p:spPr>
          <a:xfrm>
            <a:off x="3725110" y="1916858"/>
            <a:ext cx="486986" cy="450000"/>
          </a:xfrm>
          <a:prstGeom prst="rect">
            <a:avLst/>
          </a:prstGeom>
        </p:spPr>
      </p:pic>
      <p:pic>
        <p:nvPicPr>
          <p:cNvPr id="165" name="グラフィックス 164">
            <a:extLst>
              <a:ext uri="{FF2B5EF4-FFF2-40B4-BE49-F238E27FC236}">
                <a16:creationId xmlns:a16="http://schemas.microsoft.com/office/drawing/2014/main" id="{2BA7E795-8DA0-CC84-6C60-EB1C22C37278}"/>
              </a:ext>
            </a:extLst>
          </p:cNvPr>
          <p:cNvPicPr>
            <a:picLocks noChangeAspect="1"/>
          </p:cNvPicPr>
          <p:nvPr/>
        </p:nvPicPr>
        <p:blipFill>
          <a:blip r:embed="rId41">
            <a:extLst>
              <a:ext uri="{96DAC541-7B7A-43D3-8B79-37D633B846F1}">
                <asvg:svgBlip xmlns:asvg="http://schemas.microsoft.com/office/drawing/2016/SVG/main" r:embed="rId42"/>
              </a:ext>
            </a:extLst>
          </a:blip>
          <a:stretch>
            <a:fillRect/>
          </a:stretch>
        </p:blipFill>
        <p:spPr>
          <a:xfrm>
            <a:off x="4536749" y="1916858"/>
            <a:ext cx="493750" cy="450000"/>
          </a:xfrm>
          <a:prstGeom prst="rect">
            <a:avLst/>
          </a:prstGeom>
        </p:spPr>
      </p:pic>
      <p:pic>
        <p:nvPicPr>
          <p:cNvPr id="169" name="グラフィックス 168">
            <a:extLst>
              <a:ext uri="{FF2B5EF4-FFF2-40B4-BE49-F238E27FC236}">
                <a16:creationId xmlns:a16="http://schemas.microsoft.com/office/drawing/2014/main" id="{EB78047A-315A-A8BE-6CBE-7D3137FCD3B1}"/>
              </a:ext>
            </a:extLst>
          </p:cNvPr>
          <p:cNvPicPr>
            <a:picLocks noChangeAspect="1"/>
          </p:cNvPicPr>
          <p:nvPr/>
        </p:nvPicPr>
        <p:blipFill>
          <a:blip r:embed="rId43">
            <a:extLst>
              <a:ext uri="{96DAC541-7B7A-43D3-8B79-37D633B846F1}">
                <asvg:svgBlip xmlns:asvg="http://schemas.microsoft.com/office/drawing/2016/SVG/main" r:embed="rId44"/>
              </a:ext>
            </a:extLst>
          </a:blip>
          <a:stretch>
            <a:fillRect/>
          </a:stretch>
        </p:blipFill>
        <p:spPr>
          <a:xfrm>
            <a:off x="5351618" y="1916858"/>
            <a:ext cx="484177" cy="450000"/>
          </a:xfrm>
          <a:prstGeom prst="rect">
            <a:avLst/>
          </a:prstGeom>
        </p:spPr>
      </p:pic>
      <p:pic>
        <p:nvPicPr>
          <p:cNvPr id="176" name="グラフィックス 175">
            <a:extLst>
              <a:ext uri="{FF2B5EF4-FFF2-40B4-BE49-F238E27FC236}">
                <a16:creationId xmlns:a16="http://schemas.microsoft.com/office/drawing/2014/main" id="{3328AC75-5A1F-68E2-B5E7-7B70323B55AE}"/>
              </a:ext>
            </a:extLst>
          </p:cNvPr>
          <p:cNvPicPr>
            <a:picLocks noChangeAspect="1"/>
          </p:cNvPicPr>
          <p:nvPr/>
        </p:nvPicPr>
        <p:blipFill>
          <a:blip r:embed="rId45">
            <a:extLst>
              <a:ext uri="{96DAC541-7B7A-43D3-8B79-37D633B846F1}">
                <asvg:svgBlip xmlns:asvg="http://schemas.microsoft.com/office/drawing/2016/SVG/main" r:embed="rId46"/>
              </a:ext>
            </a:extLst>
          </a:blip>
          <a:stretch>
            <a:fillRect/>
          </a:stretch>
        </p:blipFill>
        <p:spPr>
          <a:xfrm>
            <a:off x="6177404" y="1916858"/>
            <a:ext cx="484177" cy="450000"/>
          </a:xfrm>
          <a:prstGeom prst="rect">
            <a:avLst/>
          </a:prstGeom>
        </p:spPr>
      </p:pic>
      <p:pic>
        <p:nvPicPr>
          <p:cNvPr id="180" name="グラフィックス 179">
            <a:extLst>
              <a:ext uri="{FF2B5EF4-FFF2-40B4-BE49-F238E27FC236}">
                <a16:creationId xmlns:a16="http://schemas.microsoft.com/office/drawing/2014/main" id="{F1DE5C63-B0E2-02AA-6363-EAB18F820F2F}"/>
              </a:ext>
            </a:extLst>
          </p:cNvPr>
          <p:cNvPicPr>
            <a:picLocks noChangeAspect="1"/>
          </p:cNvPicPr>
          <p:nvPr/>
        </p:nvPicPr>
        <p:blipFill>
          <a:blip r:embed="rId47">
            <a:extLst>
              <a:ext uri="{96DAC541-7B7A-43D3-8B79-37D633B846F1}">
                <asvg:svgBlip xmlns:asvg="http://schemas.microsoft.com/office/drawing/2016/SVG/main" r:embed="rId48"/>
              </a:ext>
            </a:extLst>
          </a:blip>
          <a:stretch>
            <a:fillRect/>
          </a:stretch>
        </p:blipFill>
        <p:spPr>
          <a:xfrm>
            <a:off x="6986277" y="1916858"/>
            <a:ext cx="484177" cy="450000"/>
          </a:xfrm>
          <a:prstGeom prst="rect">
            <a:avLst/>
          </a:prstGeom>
        </p:spPr>
      </p:pic>
      <p:pic>
        <p:nvPicPr>
          <p:cNvPr id="182" name="グラフィックス 181">
            <a:extLst>
              <a:ext uri="{FF2B5EF4-FFF2-40B4-BE49-F238E27FC236}">
                <a16:creationId xmlns:a16="http://schemas.microsoft.com/office/drawing/2014/main" id="{C5DD2387-D3F9-EF1D-21DC-720A2149A1ED}"/>
              </a:ext>
            </a:extLst>
          </p:cNvPr>
          <p:cNvPicPr>
            <a:picLocks noChangeAspect="1"/>
          </p:cNvPicPr>
          <p:nvPr/>
        </p:nvPicPr>
        <p:blipFill>
          <a:blip r:embed="rId49">
            <a:extLst>
              <a:ext uri="{96DAC541-7B7A-43D3-8B79-37D633B846F1}">
                <asvg:svgBlip xmlns:asvg="http://schemas.microsoft.com/office/drawing/2016/SVG/main" r:embed="rId50"/>
              </a:ext>
            </a:extLst>
          </a:blip>
          <a:stretch>
            <a:fillRect/>
          </a:stretch>
        </p:blipFill>
        <p:spPr>
          <a:xfrm>
            <a:off x="7792420" y="1916858"/>
            <a:ext cx="484177" cy="450000"/>
          </a:xfrm>
          <a:prstGeom prst="rect">
            <a:avLst/>
          </a:prstGeom>
        </p:spPr>
      </p:pic>
      <p:pic>
        <p:nvPicPr>
          <p:cNvPr id="184" name="グラフィックス 183">
            <a:extLst>
              <a:ext uri="{FF2B5EF4-FFF2-40B4-BE49-F238E27FC236}">
                <a16:creationId xmlns:a16="http://schemas.microsoft.com/office/drawing/2014/main" id="{B2F68016-7DD8-30A4-C1BD-338D5C4A8FAD}"/>
              </a:ext>
            </a:extLst>
          </p:cNvPr>
          <p:cNvPicPr>
            <a:picLocks noChangeAspect="1"/>
          </p:cNvPicPr>
          <p:nvPr/>
        </p:nvPicPr>
        <p:blipFill>
          <a:blip r:embed="rId51">
            <a:extLst>
              <a:ext uri="{96DAC541-7B7A-43D3-8B79-37D633B846F1}">
                <asvg:svgBlip xmlns:asvg="http://schemas.microsoft.com/office/drawing/2016/SVG/main" r:embed="rId52"/>
              </a:ext>
            </a:extLst>
          </a:blip>
          <a:stretch>
            <a:fillRect/>
          </a:stretch>
        </p:blipFill>
        <p:spPr>
          <a:xfrm>
            <a:off x="8637334" y="1916858"/>
            <a:ext cx="484177" cy="450000"/>
          </a:xfrm>
          <a:prstGeom prst="rect">
            <a:avLst/>
          </a:prstGeom>
        </p:spPr>
      </p:pic>
      <p:pic>
        <p:nvPicPr>
          <p:cNvPr id="186" name="グラフィックス 185">
            <a:extLst>
              <a:ext uri="{FF2B5EF4-FFF2-40B4-BE49-F238E27FC236}">
                <a16:creationId xmlns:a16="http://schemas.microsoft.com/office/drawing/2014/main" id="{7FB26273-3638-0982-7A94-CEC851241440}"/>
              </a:ext>
            </a:extLst>
          </p:cNvPr>
          <p:cNvPicPr>
            <a:picLocks noChangeAspect="1"/>
          </p:cNvPicPr>
          <p:nvPr/>
        </p:nvPicPr>
        <p:blipFill>
          <a:blip r:embed="rId53">
            <a:extLst>
              <a:ext uri="{96DAC541-7B7A-43D3-8B79-37D633B846F1}">
                <asvg:svgBlip xmlns:asvg="http://schemas.microsoft.com/office/drawing/2016/SVG/main" r:embed="rId54"/>
              </a:ext>
            </a:extLst>
          </a:blip>
          <a:stretch>
            <a:fillRect/>
          </a:stretch>
        </p:blipFill>
        <p:spPr>
          <a:xfrm>
            <a:off x="9435565" y="1916858"/>
            <a:ext cx="484177" cy="450000"/>
          </a:xfrm>
          <a:prstGeom prst="rect">
            <a:avLst/>
          </a:prstGeom>
        </p:spPr>
      </p:pic>
      <p:pic>
        <p:nvPicPr>
          <p:cNvPr id="188" name="グラフィックス 187">
            <a:extLst>
              <a:ext uri="{FF2B5EF4-FFF2-40B4-BE49-F238E27FC236}">
                <a16:creationId xmlns:a16="http://schemas.microsoft.com/office/drawing/2014/main" id="{AE4D933A-5A8B-13A1-697F-F2C416F32900}"/>
              </a:ext>
            </a:extLst>
          </p:cNvPr>
          <p:cNvPicPr>
            <a:picLocks noChangeAspect="1"/>
          </p:cNvPicPr>
          <p:nvPr/>
        </p:nvPicPr>
        <p:blipFill>
          <a:blip r:embed="rId55">
            <a:extLst>
              <a:ext uri="{96DAC541-7B7A-43D3-8B79-37D633B846F1}">
                <asvg:svgBlip xmlns:asvg="http://schemas.microsoft.com/office/drawing/2016/SVG/main" r:embed="rId56"/>
              </a:ext>
            </a:extLst>
          </a:blip>
          <a:stretch>
            <a:fillRect/>
          </a:stretch>
        </p:blipFill>
        <p:spPr>
          <a:xfrm>
            <a:off x="10261353" y="1916858"/>
            <a:ext cx="484177" cy="450000"/>
          </a:xfrm>
          <a:prstGeom prst="rect">
            <a:avLst/>
          </a:prstGeom>
        </p:spPr>
      </p:pic>
      <p:pic>
        <p:nvPicPr>
          <p:cNvPr id="190" name="グラフィックス 189">
            <a:extLst>
              <a:ext uri="{FF2B5EF4-FFF2-40B4-BE49-F238E27FC236}">
                <a16:creationId xmlns:a16="http://schemas.microsoft.com/office/drawing/2014/main" id="{C4E49FB9-AD70-C1CD-102A-589E362752BE}"/>
              </a:ext>
            </a:extLst>
          </p:cNvPr>
          <p:cNvPicPr>
            <a:picLocks noChangeAspect="1"/>
          </p:cNvPicPr>
          <p:nvPr/>
        </p:nvPicPr>
        <p:blipFill>
          <a:blip r:embed="rId57">
            <a:extLst>
              <a:ext uri="{96DAC541-7B7A-43D3-8B79-37D633B846F1}">
                <asvg:svgBlip xmlns:asvg="http://schemas.microsoft.com/office/drawing/2016/SVG/main" r:embed="rId58"/>
              </a:ext>
            </a:extLst>
          </a:blip>
          <a:stretch>
            <a:fillRect/>
          </a:stretch>
        </p:blipFill>
        <p:spPr>
          <a:xfrm>
            <a:off x="11049035" y="1916858"/>
            <a:ext cx="484177" cy="450000"/>
          </a:xfrm>
          <a:prstGeom prst="rect">
            <a:avLst/>
          </a:prstGeom>
        </p:spPr>
      </p:pic>
      <p:pic>
        <p:nvPicPr>
          <p:cNvPr id="192" name="グラフィックス 191">
            <a:extLst>
              <a:ext uri="{FF2B5EF4-FFF2-40B4-BE49-F238E27FC236}">
                <a16:creationId xmlns:a16="http://schemas.microsoft.com/office/drawing/2014/main" id="{AC8DB684-A9CC-5186-2552-F709C1F04C98}"/>
              </a:ext>
            </a:extLst>
          </p:cNvPr>
          <p:cNvPicPr>
            <a:picLocks noChangeAspect="1"/>
          </p:cNvPicPr>
          <p:nvPr/>
        </p:nvPicPr>
        <p:blipFill>
          <a:blip r:embed="rId59">
            <a:extLst>
              <a:ext uri="{96DAC541-7B7A-43D3-8B79-37D633B846F1}">
                <asvg:svgBlip xmlns:asvg="http://schemas.microsoft.com/office/drawing/2016/SVG/main" r:embed="rId60"/>
              </a:ext>
            </a:extLst>
          </a:blip>
          <a:stretch>
            <a:fillRect/>
          </a:stretch>
        </p:blipFill>
        <p:spPr>
          <a:xfrm>
            <a:off x="480963" y="2711384"/>
            <a:ext cx="484177" cy="450000"/>
          </a:xfrm>
          <a:prstGeom prst="rect">
            <a:avLst/>
          </a:prstGeom>
        </p:spPr>
      </p:pic>
      <p:pic>
        <p:nvPicPr>
          <p:cNvPr id="194" name="グラフィックス 193">
            <a:extLst>
              <a:ext uri="{FF2B5EF4-FFF2-40B4-BE49-F238E27FC236}">
                <a16:creationId xmlns:a16="http://schemas.microsoft.com/office/drawing/2014/main" id="{4D91B735-23F8-6971-4249-04CE4B19EB40}"/>
              </a:ext>
            </a:extLst>
          </p:cNvPr>
          <p:cNvPicPr>
            <a:picLocks noChangeAspect="1"/>
          </p:cNvPicPr>
          <p:nvPr/>
        </p:nvPicPr>
        <p:blipFill>
          <a:blip r:embed="rId61">
            <a:extLst>
              <a:ext uri="{96DAC541-7B7A-43D3-8B79-37D633B846F1}">
                <asvg:svgBlip xmlns:asvg="http://schemas.microsoft.com/office/drawing/2016/SVG/main" r:embed="rId62"/>
              </a:ext>
            </a:extLst>
          </a:blip>
          <a:stretch>
            <a:fillRect/>
          </a:stretch>
        </p:blipFill>
        <p:spPr>
          <a:xfrm>
            <a:off x="1283971" y="2711384"/>
            <a:ext cx="484177" cy="450000"/>
          </a:xfrm>
          <a:prstGeom prst="rect">
            <a:avLst/>
          </a:prstGeom>
        </p:spPr>
      </p:pic>
      <p:pic>
        <p:nvPicPr>
          <p:cNvPr id="196" name="グラフィックス 195">
            <a:extLst>
              <a:ext uri="{FF2B5EF4-FFF2-40B4-BE49-F238E27FC236}">
                <a16:creationId xmlns:a16="http://schemas.microsoft.com/office/drawing/2014/main" id="{F78AED2D-8524-7A18-3596-CBE0D117DC04}"/>
              </a:ext>
            </a:extLst>
          </p:cNvPr>
          <p:cNvPicPr>
            <a:picLocks noChangeAspect="1"/>
          </p:cNvPicPr>
          <p:nvPr/>
        </p:nvPicPr>
        <p:blipFill>
          <a:blip r:embed="rId63">
            <a:extLst>
              <a:ext uri="{96DAC541-7B7A-43D3-8B79-37D633B846F1}">
                <asvg:svgBlip xmlns:asvg="http://schemas.microsoft.com/office/drawing/2016/SVG/main" r:embed="rId64"/>
              </a:ext>
            </a:extLst>
          </a:blip>
          <a:stretch>
            <a:fillRect/>
          </a:stretch>
        </p:blipFill>
        <p:spPr>
          <a:xfrm>
            <a:off x="2109925" y="2711384"/>
            <a:ext cx="484178" cy="450000"/>
          </a:xfrm>
          <a:prstGeom prst="rect">
            <a:avLst/>
          </a:prstGeom>
        </p:spPr>
      </p:pic>
      <p:pic>
        <p:nvPicPr>
          <p:cNvPr id="198" name="グラフィックス 197">
            <a:extLst>
              <a:ext uri="{FF2B5EF4-FFF2-40B4-BE49-F238E27FC236}">
                <a16:creationId xmlns:a16="http://schemas.microsoft.com/office/drawing/2014/main" id="{2DCFC3C6-8C9C-36CE-6FC2-F32D4AA1BEEC}"/>
              </a:ext>
            </a:extLst>
          </p:cNvPr>
          <p:cNvPicPr>
            <a:picLocks noChangeAspect="1"/>
          </p:cNvPicPr>
          <p:nvPr/>
        </p:nvPicPr>
        <p:blipFill>
          <a:blip r:embed="rId65">
            <a:extLst>
              <a:ext uri="{96DAC541-7B7A-43D3-8B79-37D633B846F1}">
                <asvg:svgBlip xmlns:asvg="http://schemas.microsoft.com/office/drawing/2016/SVG/main" r:embed="rId66"/>
              </a:ext>
            </a:extLst>
          </a:blip>
          <a:stretch>
            <a:fillRect/>
          </a:stretch>
        </p:blipFill>
        <p:spPr>
          <a:xfrm>
            <a:off x="2930054" y="2711384"/>
            <a:ext cx="484177" cy="450000"/>
          </a:xfrm>
          <a:prstGeom prst="rect">
            <a:avLst/>
          </a:prstGeom>
        </p:spPr>
      </p:pic>
      <p:pic>
        <p:nvPicPr>
          <p:cNvPr id="204" name="グラフィックス 203">
            <a:extLst>
              <a:ext uri="{FF2B5EF4-FFF2-40B4-BE49-F238E27FC236}">
                <a16:creationId xmlns:a16="http://schemas.microsoft.com/office/drawing/2014/main" id="{FD4D3220-35E4-7220-6CA9-A1B22731E3BB}"/>
              </a:ext>
            </a:extLst>
          </p:cNvPr>
          <p:cNvPicPr>
            <a:picLocks noChangeAspect="1"/>
          </p:cNvPicPr>
          <p:nvPr/>
        </p:nvPicPr>
        <p:blipFill>
          <a:blip r:embed="rId67">
            <a:extLst>
              <a:ext uri="{96DAC541-7B7A-43D3-8B79-37D633B846F1}">
                <asvg:svgBlip xmlns:asvg="http://schemas.microsoft.com/office/drawing/2016/SVG/main" r:embed="rId68"/>
              </a:ext>
            </a:extLst>
          </a:blip>
          <a:stretch>
            <a:fillRect/>
          </a:stretch>
        </p:blipFill>
        <p:spPr>
          <a:xfrm>
            <a:off x="3726515" y="2711384"/>
            <a:ext cx="484177" cy="450000"/>
          </a:xfrm>
          <a:prstGeom prst="rect">
            <a:avLst/>
          </a:prstGeom>
        </p:spPr>
      </p:pic>
      <p:pic>
        <p:nvPicPr>
          <p:cNvPr id="206" name="グラフィックス 205">
            <a:extLst>
              <a:ext uri="{FF2B5EF4-FFF2-40B4-BE49-F238E27FC236}">
                <a16:creationId xmlns:a16="http://schemas.microsoft.com/office/drawing/2014/main" id="{3BC1EB07-3C4D-0AD2-73BE-6F1CEC615034}"/>
              </a:ext>
            </a:extLst>
          </p:cNvPr>
          <p:cNvPicPr>
            <a:picLocks noChangeAspect="1"/>
          </p:cNvPicPr>
          <p:nvPr/>
        </p:nvPicPr>
        <p:blipFill>
          <a:blip r:embed="rId69">
            <a:extLst>
              <a:ext uri="{96DAC541-7B7A-43D3-8B79-37D633B846F1}">
                <asvg:svgBlip xmlns:asvg="http://schemas.microsoft.com/office/drawing/2016/SVG/main" r:embed="rId70"/>
              </a:ext>
            </a:extLst>
          </a:blip>
          <a:stretch>
            <a:fillRect/>
          </a:stretch>
        </p:blipFill>
        <p:spPr>
          <a:xfrm>
            <a:off x="6177404" y="2711384"/>
            <a:ext cx="484177" cy="450000"/>
          </a:xfrm>
          <a:prstGeom prst="rect">
            <a:avLst/>
          </a:prstGeom>
        </p:spPr>
      </p:pic>
      <p:pic>
        <p:nvPicPr>
          <p:cNvPr id="208" name="グラフィックス 207">
            <a:extLst>
              <a:ext uri="{FF2B5EF4-FFF2-40B4-BE49-F238E27FC236}">
                <a16:creationId xmlns:a16="http://schemas.microsoft.com/office/drawing/2014/main" id="{60C31BE9-EC93-9143-F337-3CC79ACE1AD6}"/>
              </a:ext>
            </a:extLst>
          </p:cNvPr>
          <p:cNvPicPr>
            <a:picLocks noChangeAspect="1"/>
          </p:cNvPicPr>
          <p:nvPr/>
        </p:nvPicPr>
        <p:blipFill>
          <a:blip r:embed="rId71">
            <a:extLst>
              <a:ext uri="{96DAC541-7B7A-43D3-8B79-37D633B846F1}">
                <asvg:svgBlip xmlns:asvg="http://schemas.microsoft.com/office/drawing/2016/SVG/main" r:embed="rId72"/>
              </a:ext>
            </a:extLst>
          </a:blip>
          <a:stretch>
            <a:fillRect/>
          </a:stretch>
        </p:blipFill>
        <p:spPr>
          <a:xfrm>
            <a:off x="6986277" y="2711384"/>
            <a:ext cx="484177" cy="450000"/>
          </a:xfrm>
          <a:prstGeom prst="rect">
            <a:avLst/>
          </a:prstGeom>
        </p:spPr>
      </p:pic>
      <p:pic>
        <p:nvPicPr>
          <p:cNvPr id="210" name="グラフィックス 209">
            <a:extLst>
              <a:ext uri="{FF2B5EF4-FFF2-40B4-BE49-F238E27FC236}">
                <a16:creationId xmlns:a16="http://schemas.microsoft.com/office/drawing/2014/main" id="{914A15A6-9F87-CA97-80CB-D95B8F4D1F83}"/>
              </a:ext>
            </a:extLst>
          </p:cNvPr>
          <p:cNvPicPr>
            <a:picLocks noChangeAspect="1"/>
          </p:cNvPicPr>
          <p:nvPr/>
        </p:nvPicPr>
        <p:blipFill>
          <a:blip r:embed="rId73">
            <a:extLst>
              <a:ext uri="{96DAC541-7B7A-43D3-8B79-37D633B846F1}">
                <asvg:svgBlip xmlns:asvg="http://schemas.microsoft.com/office/drawing/2016/SVG/main" r:embed="rId74"/>
              </a:ext>
            </a:extLst>
          </a:blip>
          <a:stretch>
            <a:fillRect/>
          </a:stretch>
        </p:blipFill>
        <p:spPr>
          <a:xfrm>
            <a:off x="7792420" y="2711384"/>
            <a:ext cx="484177" cy="450000"/>
          </a:xfrm>
          <a:prstGeom prst="rect">
            <a:avLst/>
          </a:prstGeom>
        </p:spPr>
      </p:pic>
      <p:pic>
        <p:nvPicPr>
          <p:cNvPr id="212" name="グラフィックス 211">
            <a:extLst>
              <a:ext uri="{FF2B5EF4-FFF2-40B4-BE49-F238E27FC236}">
                <a16:creationId xmlns:a16="http://schemas.microsoft.com/office/drawing/2014/main" id="{8A0AF10F-9F55-13C4-D2E2-0F75040ADF87}"/>
              </a:ext>
            </a:extLst>
          </p:cNvPr>
          <p:cNvPicPr>
            <a:picLocks noChangeAspect="1"/>
          </p:cNvPicPr>
          <p:nvPr/>
        </p:nvPicPr>
        <p:blipFill>
          <a:blip r:embed="rId75">
            <a:extLst>
              <a:ext uri="{96DAC541-7B7A-43D3-8B79-37D633B846F1}">
                <asvg:svgBlip xmlns:asvg="http://schemas.microsoft.com/office/drawing/2016/SVG/main" r:embed="rId76"/>
              </a:ext>
            </a:extLst>
          </a:blip>
          <a:stretch>
            <a:fillRect/>
          </a:stretch>
        </p:blipFill>
        <p:spPr>
          <a:xfrm>
            <a:off x="8637334" y="2711384"/>
            <a:ext cx="484177" cy="450000"/>
          </a:xfrm>
          <a:prstGeom prst="rect">
            <a:avLst/>
          </a:prstGeom>
        </p:spPr>
      </p:pic>
      <p:pic>
        <p:nvPicPr>
          <p:cNvPr id="214" name="グラフィックス 213">
            <a:extLst>
              <a:ext uri="{FF2B5EF4-FFF2-40B4-BE49-F238E27FC236}">
                <a16:creationId xmlns:a16="http://schemas.microsoft.com/office/drawing/2014/main" id="{0D1290CC-6043-FB6E-96DE-397B242F1E50}"/>
              </a:ext>
            </a:extLst>
          </p:cNvPr>
          <p:cNvPicPr>
            <a:picLocks noChangeAspect="1"/>
          </p:cNvPicPr>
          <p:nvPr/>
        </p:nvPicPr>
        <p:blipFill>
          <a:blip r:embed="rId77">
            <a:extLst>
              <a:ext uri="{96DAC541-7B7A-43D3-8B79-37D633B846F1}">
                <asvg:svgBlip xmlns:asvg="http://schemas.microsoft.com/office/drawing/2016/SVG/main" r:embed="rId78"/>
              </a:ext>
            </a:extLst>
          </a:blip>
          <a:stretch>
            <a:fillRect/>
          </a:stretch>
        </p:blipFill>
        <p:spPr>
          <a:xfrm>
            <a:off x="9435565" y="2711384"/>
            <a:ext cx="484177" cy="450000"/>
          </a:xfrm>
          <a:prstGeom prst="rect">
            <a:avLst/>
          </a:prstGeom>
        </p:spPr>
      </p:pic>
      <p:pic>
        <p:nvPicPr>
          <p:cNvPr id="13" name="グラフィックス 12">
            <a:extLst>
              <a:ext uri="{FF2B5EF4-FFF2-40B4-BE49-F238E27FC236}">
                <a16:creationId xmlns:a16="http://schemas.microsoft.com/office/drawing/2014/main" id="{15C767C3-A2B3-F2DD-6A2D-D1B273ABA3DE}"/>
              </a:ext>
            </a:extLst>
          </p:cNvPr>
          <p:cNvPicPr>
            <a:picLocks noChangeAspect="1"/>
          </p:cNvPicPr>
          <p:nvPr/>
        </p:nvPicPr>
        <p:blipFill>
          <a:blip r:embed="rId79">
            <a:extLst>
              <a:ext uri="{96DAC541-7B7A-43D3-8B79-37D633B846F1}">
                <asvg:svgBlip xmlns:asvg="http://schemas.microsoft.com/office/drawing/2016/SVG/main" r:embed="rId80"/>
              </a:ext>
            </a:extLst>
          </a:blip>
          <a:stretch>
            <a:fillRect/>
          </a:stretch>
        </p:blipFill>
        <p:spPr>
          <a:xfrm>
            <a:off x="4541536" y="2711384"/>
            <a:ext cx="484177" cy="450000"/>
          </a:xfrm>
          <a:prstGeom prst="rect">
            <a:avLst/>
          </a:prstGeom>
        </p:spPr>
      </p:pic>
      <p:pic>
        <p:nvPicPr>
          <p:cNvPr id="18" name="グラフィックス 17">
            <a:extLst>
              <a:ext uri="{FF2B5EF4-FFF2-40B4-BE49-F238E27FC236}">
                <a16:creationId xmlns:a16="http://schemas.microsoft.com/office/drawing/2014/main" id="{C2497A78-BC70-8A25-00A7-F19719E3CA6A}"/>
              </a:ext>
            </a:extLst>
          </p:cNvPr>
          <p:cNvPicPr>
            <a:picLocks noChangeAspect="1"/>
          </p:cNvPicPr>
          <p:nvPr/>
        </p:nvPicPr>
        <p:blipFill>
          <a:blip r:embed="rId81">
            <a:extLst>
              <a:ext uri="{96DAC541-7B7A-43D3-8B79-37D633B846F1}">
                <asvg:svgBlip xmlns:asvg="http://schemas.microsoft.com/office/drawing/2016/SVG/main" r:embed="rId82"/>
              </a:ext>
            </a:extLst>
          </a:blip>
          <a:stretch>
            <a:fillRect/>
          </a:stretch>
        </p:blipFill>
        <p:spPr>
          <a:xfrm>
            <a:off x="5351618" y="2711384"/>
            <a:ext cx="484177" cy="450000"/>
          </a:xfrm>
          <a:prstGeom prst="rect">
            <a:avLst/>
          </a:prstGeom>
        </p:spPr>
      </p:pic>
      <p:pic>
        <p:nvPicPr>
          <p:cNvPr id="132" name="グラフィックス 131">
            <a:extLst>
              <a:ext uri="{FF2B5EF4-FFF2-40B4-BE49-F238E27FC236}">
                <a16:creationId xmlns:a16="http://schemas.microsoft.com/office/drawing/2014/main" id="{F8018CCD-1B44-A669-EED2-0D9C1B48634A}"/>
              </a:ext>
            </a:extLst>
          </p:cNvPr>
          <p:cNvPicPr>
            <a:picLocks noChangeAspect="1"/>
          </p:cNvPicPr>
          <p:nvPr/>
        </p:nvPicPr>
        <p:blipFill>
          <a:blip r:embed="rId83">
            <a:extLst>
              <a:ext uri="{96DAC541-7B7A-43D3-8B79-37D633B846F1}">
                <asvg:svgBlip xmlns:asvg="http://schemas.microsoft.com/office/drawing/2016/SVG/main" r:embed="rId84"/>
              </a:ext>
            </a:extLst>
          </a:blip>
          <a:stretch>
            <a:fillRect/>
          </a:stretch>
        </p:blipFill>
        <p:spPr>
          <a:xfrm>
            <a:off x="10278441" y="2711384"/>
            <a:ext cx="450000" cy="450000"/>
          </a:xfrm>
          <a:prstGeom prst="rect">
            <a:avLst/>
          </a:prstGeom>
        </p:spPr>
      </p:pic>
      <p:pic>
        <p:nvPicPr>
          <p:cNvPr id="136" name="グラフィックス 135">
            <a:extLst>
              <a:ext uri="{FF2B5EF4-FFF2-40B4-BE49-F238E27FC236}">
                <a16:creationId xmlns:a16="http://schemas.microsoft.com/office/drawing/2014/main" id="{E7F300B8-8462-5943-7820-9D5C8188BC40}"/>
              </a:ext>
            </a:extLst>
          </p:cNvPr>
          <p:cNvPicPr>
            <a:picLocks noChangeAspect="1"/>
          </p:cNvPicPr>
          <p:nvPr/>
        </p:nvPicPr>
        <p:blipFill>
          <a:blip r:embed="rId85">
            <a:extLst>
              <a:ext uri="{96DAC541-7B7A-43D3-8B79-37D633B846F1}">
                <asvg:svgBlip xmlns:asvg="http://schemas.microsoft.com/office/drawing/2016/SVG/main" r:embed="rId86"/>
              </a:ext>
            </a:extLst>
          </a:blip>
          <a:stretch>
            <a:fillRect/>
          </a:stretch>
        </p:blipFill>
        <p:spPr>
          <a:xfrm>
            <a:off x="11066123" y="2711384"/>
            <a:ext cx="450000" cy="450000"/>
          </a:xfrm>
          <a:prstGeom prst="rect">
            <a:avLst/>
          </a:prstGeom>
        </p:spPr>
      </p:pic>
      <p:pic>
        <p:nvPicPr>
          <p:cNvPr id="138" name="グラフィックス 137">
            <a:extLst>
              <a:ext uri="{FF2B5EF4-FFF2-40B4-BE49-F238E27FC236}">
                <a16:creationId xmlns:a16="http://schemas.microsoft.com/office/drawing/2014/main" id="{D9396BD7-606B-1975-97B8-D41A24129F0C}"/>
              </a:ext>
            </a:extLst>
          </p:cNvPr>
          <p:cNvPicPr>
            <a:picLocks noChangeAspect="1"/>
          </p:cNvPicPr>
          <p:nvPr/>
        </p:nvPicPr>
        <p:blipFill>
          <a:blip r:embed="rId87">
            <a:extLst>
              <a:ext uri="{96DAC541-7B7A-43D3-8B79-37D633B846F1}">
                <asvg:svgBlip xmlns:asvg="http://schemas.microsoft.com/office/drawing/2016/SVG/main" r:embed="rId88"/>
              </a:ext>
            </a:extLst>
          </a:blip>
          <a:stretch>
            <a:fillRect/>
          </a:stretch>
        </p:blipFill>
        <p:spPr>
          <a:xfrm>
            <a:off x="498051" y="3536300"/>
            <a:ext cx="450000" cy="450000"/>
          </a:xfrm>
          <a:prstGeom prst="rect">
            <a:avLst/>
          </a:prstGeom>
        </p:spPr>
      </p:pic>
      <p:pic>
        <p:nvPicPr>
          <p:cNvPr id="140" name="グラフィックス 139">
            <a:extLst>
              <a:ext uri="{FF2B5EF4-FFF2-40B4-BE49-F238E27FC236}">
                <a16:creationId xmlns:a16="http://schemas.microsoft.com/office/drawing/2014/main" id="{F3EA21F7-45E9-7FC0-A424-45273FE4CD2E}"/>
              </a:ext>
            </a:extLst>
          </p:cNvPr>
          <p:cNvPicPr>
            <a:picLocks noChangeAspect="1"/>
          </p:cNvPicPr>
          <p:nvPr/>
        </p:nvPicPr>
        <p:blipFill>
          <a:blip r:embed="rId89">
            <a:extLst>
              <a:ext uri="{96DAC541-7B7A-43D3-8B79-37D633B846F1}">
                <asvg:svgBlip xmlns:asvg="http://schemas.microsoft.com/office/drawing/2016/SVG/main" r:embed="rId90"/>
              </a:ext>
            </a:extLst>
          </a:blip>
          <a:stretch>
            <a:fillRect/>
          </a:stretch>
        </p:blipFill>
        <p:spPr>
          <a:xfrm>
            <a:off x="1301059" y="3536300"/>
            <a:ext cx="450000" cy="450000"/>
          </a:xfrm>
          <a:prstGeom prst="rect">
            <a:avLst/>
          </a:prstGeom>
        </p:spPr>
      </p:pic>
      <p:pic>
        <p:nvPicPr>
          <p:cNvPr id="142" name="グラフィックス 141">
            <a:extLst>
              <a:ext uri="{FF2B5EF4-FFF2-40B4-BE49-F238E27FC236}">
                <a16:creationId xmlns:a16="http://schemas.microsoft.com/office/drawing/2014/main" id="{FF57A634-607C-0C33-604A-E3D644FCF724}"/>
              </a:ext>
            </a:extLst>
          </p:cNvPr>
          <p:cNvPicPr>
            <a:picLocks noChangeAspect="1"/>
          </p:cNvPicPr>
          <p:nvPr/>
        </p:nvPicPr>
        <p:blipFill>
          <a:blip r:embed="rId91">
            <a:extLst>
              <a:ext uri="{96DAC541-7B7A-43D3-8B79-37D633B846F1}">
                <asvg:svgBlip xmlns:asvg="http://schemas.microsoft.com/office/drawing/2016/SVG/main" r:embed="rId92"/>
              </a:ext>
            </a:extLst>
          </a:blip>
          <a:stretch>
            <a:fillRect/>
          </a:stretch>
        </p:blipFill>
        <p:spPr>
          <a:xfrm>
            <a:off x="2127014" y="3536300"/>
            <a:ext cx="450000" cy="450000"/>
          </a:xfrm>
          <a:prstGeom prst="rect">
            <a:avLst/>
          </a:prstGeom>
        </p:spPr>
      </p:pic>
      <p:pic>
        <p:nvPicPr>
          <p:cNvPr id="145" name="グラフィックス 144">
            <a:extLst>
              <a:ext uri="{FF2B5EF4-FFF2-40B4-BE49-F238E27FC236}">
                <a16:creationId xmlns:a16="http://schemas.microsoft.com/office/drawing/2014/main" id="{365C79DE-809D-D919-BF8D-9C0B5110FED8}"/>
              </a:ext>
            </a:extLst>
          </p:cNvPr>
          <p:cNvPicPr>
            <a:picLocks noChangeAspect="1"/>
          </p:cNvPicPr>
          <p:nvPr/>
        </p:nvPicPr>
        <p:blipFill>
          <a:blip r:embed="rId93">
            <a:extLst>
              <a:ext uri="{96DAC541-7B7A-43D3-8B79-37D633B846F1}">
                <asvg:svgBlip xmlns:asvg="http://schemas.microsoft.com/office/drawing/2016/SVG/main" r:embed="rId94"/>
              </a:ext>
            </a:extLst>
          </a:blip>
          <a:stretch>
            <a:fillRect/>
          </a:stretch>
        </p:blipFill>
        <p:spPr>
          <a:xfrm>
            <a:off x="2947142" y="3536300"/>
            <a:ext cx="450000" cy="450000"/>
          </a:xfrm>
          <a:prstGeom prst="rect">
            <a:avLst/>
          </a:prstGeom>
        </p:spPr>
      </p:pic>
      <p:pic>
        <p:nvPicPr>
          <p:cNvPr id="147" name="グラフィックス 146">
            <a:extLst>
              <a:ext uri="{FF2B5EF4-FFF2-40B4-BE49-F238E27FC236}">
                <a16:creationId xmlns:a16="http://schemas.microsoft.com/office/drawing/2014/main" id="{0CD5E725-8A27-2DC3-23A8-C45E7D9338A1}"/>
              </a:ext>
            </a:extLst>
          </p:cNvPr>
          <p:cNvPicPr>
            <a:picLocks noChangeAspect="1"/>
          </p:cNvPicPr>
          <p:nvPr/>
        </p:nvPicPr>
        <p:blipFill>
          <a:blip r:embed="rId95">
            <a:extLst>
              <a:ext uri="{96DAC541-7B7A-43D3-8B79-37D633B846F1}">
                <asvg:svgBlip xmlns:asvg="http://schemas.microsoft.com/office/drawing/2016/SVG/main" r:embed="rId96"/>
              </a:ext>
            </a:extLst>
          </a:blip>
          <a:stretch>
            <a:fillRect/>
          </a:stretch>
        </p:blipFill>
        <p:spPr>
          <a:xfrm>
            <a:off x="3743603" y="3536300"/>
            <a:ext cx="450000" cy="450000"/>
          </a:xfrm>
          <a:prstGeom prst="rect">
            <a:avLst/>
          </a:prstGeom>
        </p:spPr>
      </p:pic>
      <p:pic>
        <p:nvPicPr>
          <p:cNvPr id="149" name="グラフィックス 148">
            <a:extLst>
              <a:ext uri="{FF2B5EF4-FFF2-40B4-BE49-F238E27FC236}">
                <a16:creationId xmlns:a16="http://schemas.microsoft.com/office/drawing/2014/main" id="{69D6E6C7-118C-050C-4152-65B8B4904F68}"/>
              </a:ext>
            </a:extLst>
          </p:cNvPr>
          <p:cNvPicPr>
            <a:picLocks noChangeAspect="1"/>
          </p:cNvPicPr>
          <p:nvPr/>
        </p:nvPicPr>
        <p:blipFill>
          <a:blip r:embed="rId97">
            <a:extLst>
              <a:ext uri="{96DAC541-7B7A-43D3-8B79-37D633B846F1}">
                <asvg:svgBlip xmlns:asvg="http://schemas.microsoft.com/office/drawing/2016/SVG/main" r:embed="rId98"/>
              </a:ext>
            </a:extLst>
          </a:blip>
          <a:stretch>
            <a:fillRect/>
          </a:stretch>
        </p:blipFill>
        <p:spPr>
          <a:xfrm>
            <a:off x="4558624" y="3536300"/>
            <a:ext cx="450000" cy="450000"/>
          </a:xfrm>
          <a:prstGeom prst="rect">
            <a:avLst/>
          </a:prstGeom>
        </p:spPr>
      </p:pic>
      <p:pic>
        <p:nvPicPr>
          <p:cNvPr id="151" name="グラフィックス 150">
            <a:extLst>
              <a:ext uri="{FF2B5EF4-FFF2-40B4-BE49-F238E27FC236}">
                <a16:creationId xmlns:a16="http://schemas.microsoft.com/office/drawing/2014/main" id="{AF7EC595-C338-0159-80B8-54848F1A0CDC}"/>
              </a:ext>
            </a:extLst>
          </p:cNvPr>
          <p:cNvPicPr>
            <a:picLocks noChangeAspect="1"/>
          </p:cNvPicPr>
          <p:nvPr/>
        </p:nvPicPr>
        <p:blipFill>
          <a:blip r:embed="rId99">
            <a:extLst>
              <a:ext uri="{96DAC541-7B7A-43D3-8B79-37D633B846F1}">
                <asvg:svgBlip xmlns:asvg="http://schemas.microsoft.com/office/drawing/2016/SVG/main" r:embed="rId100"/>
              </a:ext>
            </a:extLst>
          </a:blip>
          <a:stretch>
            <a:fillRect/>
          </a:stretch>
        </p:blipFill>
        <p:spPr>
          <a:xfrm>
            <a:off x="5368706" y="3536300"/>
            <a:ext cx="450000" cy="450000"/>
          </a:xfrm>
          <a:prstGeom prst="rect">
            <a:avLst/>
          </a:prstGeom>
        </p:spPr>
      </p:pic>
      <p:pic>
        <p:nvPicPr>
          <p:cNvPr id="153" name="グラフィックス 152">
            <a:extLst>
              <a:ext uri="{FF2B5EF4-FFF2-40B4-BE49-F238E27FC236}">
                <a16:creationId xmlns:a16="http://schemas.microsoft.com/office/drawing/2014/main" id="{2DAC6522-4069-31EB-BD7B-276E5483F5BF}"/>
              </a:ext>
            </a:extLst>
          </p:cNvPr>
          <p:cNvPicPr>
            <a:picLocks noChangeAspect="1"/>
          </p:cNvPicPr>
          <p:nvPr/>
        </p:nvPicPr>
        <p:blipFill>
          <a:blip r:embed="rId101">
            <a:extLst>
              <a:ext uri="{96DAC541-7B7A-43D3-8B79-37D633B846F1}">
                <asvg:svgBlip xmlns:asvg="http://schemas.microsoft.com/office/drawing/2016/SVG/main" r:embed="rId102"/>
              </a:ext>
            </a:extLst>
          </a:blip>
          <a:stretch>
            <a:fillRect/>
          </a:stretch>
        </p:blipFill>
        <p:spPr>
          <a:xfrm>
            <a:off x="6194492" y="3536300"/>
            <a:ext cx="450000" cy="450000"/>
          </a:xfrm>
          <a:prstGeom prst="rect">
            <a:avLst/>
          </a:prstGeom>
        </p:spPr>
      </p:pic>
      <p:pic>
        <p:nvPicPr>
          <p:cNvPr id="156" name="グラフィックス 155">
            <a:extLst>
              <a:ext uri="{FF2B5EF4-FFF2-40B4-BE49-F238E27FC236}">
                <a16:creationId xmlns:a16="http://schemas.microsoft.com/office/drawing/2014/main" id="{96A542A2-1830-C88F-D1F3-2B89FE3A9785}"/>
              </a:ext>
            </a:extLst>
          </p:cNvPr>
          <p:cNvPicPr>
            <a:picLocks noChangeAspect="1"/>
          </p:cNvPicPr>
          <p:nvPr/>
        </p:nvPicPr>
        <p:blipFill>
          <a:blip r:embed="rId103">
            <a:extLst>
              <a:ext uri="{96DAC541-7B7A-43D3-8B79-37D633B846F1}">
                <asvg:svgBlip xmlns:asvg="http://schemas.microsoft.com/office/drawing/2016/SVG/main" r:embed="rId104"/>
              </a:ext>
            </a:extLst>
          </a:blip>
          <a:stretch>
            <a:fillRect/>
          </a:stretch>
        </p:blipFill>
        <p:spPr>
          <a:xfrm>
            <a:off x="7003365" y="3536300"/>
            <a:ext cx="450000" cy="450000"/>
          </a:xfrm>
          <a:prstGeom prst="rect">
            <a:avLst/>
          </a:prstGeom>
        </p:spPr>
      </p:pic>
      <p:pic>
        <p:nvPicPr>
          <p:cNvPr id="162" name="グラフィックス 161">
            <a:extLst>
              <a:ext uri="{FF2B5EF4-FFF2-40B4-BE49-F238E27FC236}">
                <a16:creationId xmlns:a16="http://schemas.microsoft.com/office/drawing/2014/main" id="{006D979C-5FD8-80E2-1252-05C4405BA219}"/>
              </a:ext>
            </a:extLst>
          </p:cNvPr>
          <p:cNvPicPr>
            <a:picLocks noChangeAspect="1"/>
          </p:cNvPicPr>
          <p:nvPr/>
        </p:nvPicPr>
        <p:blipFill>
          <a:blip r:embed="rId105">
            <a:extLst>
              <a:ext uri="{96DAC541-7B7A-43D3-8B79-37D633B846F1}">
                <asvg:svgBlip xmlns:asvg="http://schemas.microsoft.com/office/drawing/2016/SVG/main" r:embed="rId106"/>
              </a:ext>
            </a:extLst>
          </a:blip>
          <a:stretch>
            <a:fillRect/>
          </a:stretch>
        </p:blipFill>
        <p:spPr>
          <a:xfrm>
            <a:off x="7809508" y="3536300"/>
            <a:ext cx="450000" cy="450000"/>
          </a:xfrm>
          <a:prstGeom prst="rect">
            <a:avLst/>
          </a:prstGeom>
        </p:spPr>
      </p:pic>
      <p:pic>
        <p:nvPicPr>
          <p:cNvPr id="164" name="グラフィックス 163">
            <a:extLst>
              <a:ext uri="{FF2B5EF4-FFF2-40B4-BE49-F238E27FC236}">
                <a16:creationId xmlns:a16="http://schemas.microsoft.com/office/drawing/2014/main" id="{BEA6AF7F-8B83-0E6E-2939-44735F20466C}"/>
              </a:ext>
            </a:extLst>
          </p:cNvPr>
          <p:cNvPicPr>
            <a:picLocks noChangeAspect="1"/>
          </p:cNvPicPr>
          <p:nvPr/>
        </p:nvPicPr>
        <p:blipFill>
          <a:blip r:embed="rId107">
            <a:extLst>
              <a:ext uri="{96DAC541-7B7A-43D3-8B79-37D633B846F1}">
                <asvg:svgBlip xmlns:asvg="http://schemas.microsoft.com/office/drawing/2016/SVG/main" r:embed="rId108"/>
              </a:ext>
            </a:extLst>
          </a:blip>
          <a:stretch>
            <a:fillRect/>
          </a:stretch>
        </p:blipFill>
        <p:spPr>
          <a:xfrm>
            <a:off x="9452653" y="3536300"/>
            <a:ext cx="450000" cy="450000"/>
          </a:xfrm>
          <a:prstGeom prst="rect">
            <a:avLst/>
          </a:prstGeom>
        </p:spPr>
      </p:pic>
      <p:pic>
        <p:nvPicPr>
          <p:cNvPr id="167" name="グラフィックス 166">
            <a:extLst>
              <a:ext uri="{FF2B5EF4-FFF2-40B4-BE49-F238E27FC236}">
                <a16:creationId xmlns:a16="http://schemas.microsoft.com/office/drawing/2014/main" id="{A1ADDB23-1688-220D-6918-B3ECB56CEEBE}"/>
              </a:ext>
            </a:extLst>
          </p:cNvPr>
          <p:cNvPicPr>
            <a:picLocks noChangeAspect="1"/>
          </p:cNvPicPr>
          <p:nvPr/>
        </p:nvPicPr>
        <p:blipFill>
          <a:blip r:embed="rId109">
            <a:extLst>
              <a:ext uri="{96DAC541-7B7A-43D3-8B79-37D633B846F1}">
                <asvg:svgBlip xmlns:asvg="http://schemas.microsoft.com/office/drawing/2016/SVG/main" r:embed="rId110"/>
              </a:ext>
            </a:extLst>
          </a:blip>
          <a:stretch>
            <a:fillRect/>
          </a:stretch>
        </p:blipFill>
        <p:spPr>
          <a:xfrm>
            <a:off x="8654422" y="3536300"/>
            <a:ext cx="450000" cy="450000"/>
          </a:xfrm>
          <a:prstGeom prst="rect">
            <a:avLst/>
          </a:prstGeom>
        </p:spPr>
      </p:pic>
      <p:pic>
        <p:nvPicPr>
          <p:cNvPr id="170" name="グラフィックス 169">
            <a:extLst>
              <a:ext uri="{FF2B5EF4-FFF2-40B4-BE49-F238E27FC236}">
                <a16:creationId xmlns:a16="http://schemas.microsoft.com/office/drawing/2014/main" id="{A24E3745-EB47-C743-2A91-4C22A9EAD564}"/>
              </a:ext>
            </a:extLst>
          </p:cNvPr>
          <p:cNvPicPr>
            <a:picLocks noChangeAspect="1"/>
          </p:cNvPicPr>
          <p:nvPr/>
        </p:nvPicPr>
        <p:blipFill>
          <a:blip r:embed="rId111">
            <a:extLst>
              <a:ext uri="{96DAC541-7B7A-43D3-8B79-37D633B846F1}">
                <asvg:svgBlip xmlns:asvg="http://schemas.microsoft.com/office/drawing/2016/SVG/main" r:embed="rId112"/>
              </a:ext>
            </a:extLst>
          </a:blip>
          <a:stretch>
            <a:fillRect/>
          </a:stretch>
        </p:blipFill>
        <p:spPr>
          <a:xfrm>
            <a:off x="10278441" y="3536300"/>
            <a:ext cx="450000" cy="450000"/>
          </a:xfrm>
          <a:prstGeom prst="rect">
            <a:avLst/>
          </a:prstGeom>
        </p:spPr>
      </p:pic>
      <p:pic>
        <p:nvPicPr>
          <p:cNvPr id="172" name="グラフィックス 171">
            <a:extLst>
              <a:ext uri="{FF2B5EF4-FFF2-40B4-BE49-F238E27FC236}">
                <a16:creationId xmlns:a16="http://schemas.microsoft.com/office/drawing/2014/main" id="{BCEE6AFB-085A-98D4-D109-C73A7B6D4FF4}"/>
              </a:ext>
            </a:extLst>
          </p:cNvPr>
          <p:cNvPicPr>
            <a:picLocks noChangeAspect="1"/>
          </p:cNvPicPr>
          <p:nvPr/>
        </p:nvPicPr>
        <p:blipFill>
          <a:blip r:embed="rId113">
            <a:extLst>
              <a:ext uri="{96DAC541-7B7A-43D3-8B79-37D633B846F1}">
                <asvg:svgBlip xmlns:asvg="http://schemas.microsoft.com/office/drawing/2016/SVG/main" r:embed="rId114"/>
              </a:ext>
            </a:extLst>
          </a:blip>
          <a:stretch>
            <a:fillRect/>
          </a:stretch>
        </p:blipFill>
        <p:spPr>
          <a:xfrm>
            <a:off x="11066123" y="3536300"/>
            <a:ext cx="450000" cy="450000"/>
          </a:xfrm>
          <a:prstGeom prst="rect">
            <a:avLst/>
          </a:prstGeom>
        </p:spPr>
      </p:pic>
      <p:pic>
        <p:nvPicPr>
          <p:cNvPr id="174" name="グラフィックス 173">
            <a:extLst>
              <a:ext uri="{FF2B5EF4-FFF2-40B4-BE49-F238E27FC236}">
                <a16:creationId xmlns:a16="http://schemas.microsoft.com/office/drawing/2014/main" id="{93D75FFB-DCD9-B2BE-9F9D-44C8182A80AD}"/>
              </a:ext>
            </a:extLst>
          </p:cNvPr>
          <p:cNvPicPr>
            <a:picLocks noChangeAspect="1"/>
          </p:cNvPicPr>
          <p:nvPr/>
        </p:nvPicPr>
        <p:blipFill>
          <a:blip r:embed="rId115">
            <a:extLst>
              <a:ext uri="{96DAC541-7B7A-43D3-8B79-37D633B846F1}">
                <asvg:svgBlip xmlns:asvg="http://schemas.microsoft.com/office/drawing/2016/SVG/main" r:embed="rId116"/>
              </a:ext>
            </a:extLst>
          </a:blip>
          <a:stretch>
            <a:fillRect/>
          </a:stretch>
        </p:blipFill>
        <p:spPr>
          <a:xfrm>
            <a:off x="498051" y="4329052"/>
            <a:ext cx="450000" cy="450000"/>
          </a:xfrm>
          <a:prstGeom prst="rect">
            <a:avLst/>
          </a:prstGeom>
        </p:spPr>
      </p:pic>
      <p:pic>
        <p:nvPicPr>
          <p:cNvPr id="179" name="グラフィックス 178">
            <a:extLst>
              <a:ext uri="{FF2B5EF4-FFF2-40B4-BE49-F238E27FC236}">
                <a16:creationId xmlns:a16="http://schemas.microsoft.com/office/drawing/2014/main" id="{714283EE-E098-AE1C-CE4A-EA7E17C36594}"/>
              </a:ext>
            </a:extLst>
          </p:cNvPr>
          <p:cNvPicPr>
            <a:picLocks noChangeAspect="1"/>
          </p:cNvPicPr>
          <p:nvPr/>
        </p:nvPicPr>
        <p:blipFill>
          <a:blip r:embed="rId117">
            <a:extLst>
              <a:ext uri="{96DAC541-7B7A-43D3-8B79-37D633B846F1}">
                <asvg:svgBlip xmlns:asvg="http://schemas.microsoft.com/office/drawing/2016/SVG/main" r:embed="rId118"/>
              </a:ext>
            </a:extLst>
          </a:blip>
          <a:stretch>
            <a:fillRect/>
          </a:stretch>
        </p:blipFill>
        <p:spPr>
          <a:xfrm>
            <a:off x="1301059" y="4329052"/>
            <a:ext cx="450000" cy="450000"/>
          </a:xfrm>
          <a:prstGeom prst="rect">
            <a:avLst/>
          </a:prstGeom>
        </p:spPr>
      </p:pic>
      <p:pic>
        <p:nvPicPr>
          <p:cNvPr id="183" name="グラフィックス 182">
            <a:extLst>
              <a:ext uri="{FF2B5EF4-FFF2-40B4-BE49-F238E27FC236}">
                <a16:creationId xmlns:a16="http://schemas.microsoft.com/office/drawing/2014/main" id="{7EF8BF55-5618-E706-BBAF-4F1DF70350BD}"/>
              </a:ext>
            </a:extLst>
          </p:cNvPr>
          <p:cNvPicPr>
            <a:picLocks noChangeAspect="1"/>
          </p:cNvPicPr>
          <p:nvPr/>
        </p:nvPicPr>
        <p:blipFill>
          <a:blip r:embed="rId119">
            <a:extLst>
              <a:ext uri="{96DAC541-7B7A-43D3-8B79-37D633B846F1}">
                <asvg:svgBlip xmlns:asvg="http://schemas.microsoft.com/office/drawing/2016/SVG/main" r:embed="rId120"/>
              </a:ext>
            </a:extLst>
          </a:blip>
          <a:stretch>
            <a:fillRect/>
          </a:stretch>
        </p:blipFill>
        <p:spPr>
          <a:xfrm>
            <a:off x="2947142" y="4329052"/>
            <a:ext cx="450000" cy="450000"/>
          </a:xfrm>
          <a:prstGeom prst="rect">
            <a:avLst/>
          </a:prstGeom>
        </p:spPr>
      </p:pic>
      <p:pic>
        <p:nvPicPr>
          <p:cNvPr id="187" name="グラフィックス 186">
            <a:extLst>
              <a:ext uri="{FF2B5EF4-FFF2-40B4-BE49-F238E27FC236}">
                <a16:creationId xmlns:a16="http://schemas.microsoft.com/office/drawing/2014/main" id="{7CA72928-465A-7ED7-196D-04B4B1084D85}"/>
              </a:ext>
            </a:extLst>
          </p:cNvPr>
          <p:cNvPicPr>
            <a:picLocks noChangeAspect="1"/>
          </p:cNvPicPr>
          <p:nvPr/>
        </p:nvPicPr>
        <p:blipFill>
          <a:blip r:embed="rId121">
            <a:extLst>
              <a:ext uri="{96DAC541-7B7A-43D3-8B79-37D633B846F1}">
                <asvg:svgBlip xmlns:asvg="http://schemas.microsoft.com/office/drawing/2016/SVG/main" r:embed="rId122"/>
              </a:ext>
            </a:extLst>
          </a:blip>
          <a:stretch>
            <a:fillRect/>
          </a:stretch>
        </p:blipFill>
        <p:spPr>
          <a:xfrm>
            <a:off x="2127014" y="4329052"/>
            <a:ext cx="450000" cy="450000"/>
          </a:xfrm>
          <a:prstGeom prst="rect">
            <a:avLst/>
          </a:prstGeom>
        </p:spPr>
      </p:pic>
      <p:pic>
        <p:nvPicPr>
          <p:cNvPr id="191" name="グラフィックス 190">
            <a:extLst>
              <a:ext uri="{FF2B5EF4-FFF2-40B4-BE49-F238E27FC236}">
                <a16:creationId xmlns:a16="http://schemas.microsoft.com/office/drawing/2014/main" id="{CD7D55E0-DF68-A407-7F28-614B2912EED0}"/>
              </a:ext>
            </a:extLst>
          </p:cNvPr>
          <p:cNvPicPr>
            <a:picLocks noChangeAspect="1"/>
          </p:cNvPicPr>
          <p:nvPr/>
        </p:nvPicPr>
        <p:blipFill>
          <a:blip r:embed="rId123">
            <a:extLst>
              <a:ext uri="{96DAC541-7B7A-43D3-8B79-37D633B846F1}">
                <asvg:svgBlip xmlns:asvg="http://schemas.microsoft.com/office/drawing/2016/SVG/main" r:embed="rId124"/>
              </a:ext>
            </a:extLst>
          </a:blip>
          <a:stretch>
            <a:fillRect/>
          </a:stretch>
        </p:blipFill>
        <p:spPr>
          <a:xfrm>
            <a:off x="3743603" y="4329052"/>
            <a:ext cx="450000" cy="450000"/>
          </a:xfrm>
          <a:prstGeom prst="rect">
            <a:avLst/>
          </a:prstGeom>
        </p:spPr>
      </p:pic>
      <p:pic>
        <p:nvPicPr>
          <p:cNvPr id="195" name="グラフィックス 194">
            <a:extLst>
              <a:ext uri="{FF2B5EF4-FFF2-40B4-BE49-F238E27FC236}">
                <a16:creationId xmlns:a16="http://schemas.microsoft.com/office/drawing/2014/main" id="{11B4A6AC-65E3-3CC7-5BFD-0921C49E8FF8}"/>
              </a:ext>
            </a:extLst>
          </p:cNvPr>
          <p:cNvPicPr>
            <a:picLocks noChangeAspect="1"/>
          </p:cNvPicPr>
          <p:nvPr/>
        </p:nvPicPr>
        <p:blipFill>
          <a:blip r:embed="rId125">
            <a:extLst>
              <a:ext uri="{96DAC541-7B7A-43D3-8B79-37D633B846F1}">
                <asvg:svgBlip xmlns:asvg="http://schemas.microsoft.com/office/drawing/2016/SVG/main" r:embed="rId126"/>
              </a:ext>
            </a:extLst>
          </a:blip>
          <a:stretch>
            <a:fillRect/>
          </a:stretch>
        </p:blipFill>
        <p:spPr>
          <a:xfrm>
            <a:off x="4558624" y="4329052"/>
            <a:ext cx="450000" cy="450000"/>
          </a:xfrm>
          <a:prstGeom prst="rect">
            <a:avLst/>
          </a:prstGeom>
        </p:spPr>
      </p:pic>
      <p:pic>
        <p:nvPicPr>
          <p:cNvPr id="199" name="グラフィックス 198">
            <a:extLst>
              <a:ext uri="{FF2B5EF4-FFF2-40B4-BE49-F238E27FC236}">
                <a16:creationId xmlns:a16="http://schemas.microsoft.com/office/drawing/2014/main" id="{A63F6061-A041-00BA-77E2-BFB6FED15AB5}"/>
              </a:ext>
            </a:extLst>
          </p:cNvPr>
          <p:cNvPicPr>
            <a:picLocks noChangeAspect="1"/>
          </p:cNvPicPr>
          <p:nvPr/>
        </p:nvPicPr>
        <p:blipFill>
          <a:blip r:embed="rId127">
            <a:extLst>
              <a:ext uri="{96DAC541-7B7A-43D3-8B79-37D633B846F1}">
                <asvg:svgBlip xmlns:asvg="http://schemas.microsoft.com/office/drawing/2016/SVG/main" r:embed="rId128"/>
              </a:ext>
            </a:extLst>
          </a:blip>
          <a:stretch>
            <a:fillRect/>
          </a:stretch>
        </p:blipFill>
        <p:spPr>
          <a:xfrm>
            <a:off x="5368706" y="4329052"/>
            <a:ext cx="450000" cy="450000"/>
          </a:xfrm>
          <a:prstGeom prst="rect">
            <a:avLst/>
          </a:prstGeom>
        </p:spPr>
      </p:pic>
      <p:pic>
        <p:nvPicPr>
          <p:cNvPr id="203" name="グラフィックス 202">
            <a:extLst>
              <a:ext uri="{FF2B5EF4-FFF2-40B4-BE49-F238E27FC236}">
                <a16:creationId xmlns:a16="http://schemas.microsoft.com/office/drawing/2014/main" id="{E7AA08A7-E493-10C5-2E3A-C2284F26E559}"/>
              </a:ext>
            </a:extLst>
          </p:cNvPr>
          <p:cNvPicPr>
            <a:picLocks noChangeAspect="1"/>
          </p:cNvPicPr>
          <p:nvPr/>
        </p:nvPicPr>
        <p:blipFill>
          <a:blip r:embed="rId129">
            <a:extLst>
              <a:ext uri="{96DAC541-7B7A-43D3-8B79-37D633B846F1}">
                <asvg:svgBlip xmlns:asvg="http://schemas.microsoft.com/office/drawing/2016/SVG/main" r:embed="rId130"/>
              </a:ext>
            </a:extLst>
          </a:blip>
          <a:stretch>
            <a:fillRect/>
          </a:stretch>
        </p:blipFill>
        <p:spPr>
          <a:xfrm>
            <a:off x="6194492" y="4329052"/>
            <a:ext cx="450000" cy="450000"/>
          </a:xfrm>
          <a:prstGeom prst="rect">
            <a:avLst/>
          </a:prstGeom>
        </p:spPr>
      </p:pic>
      <p:pic>
        <p:nvPicPr>
          <p:cNvPr id="207" name="グラフィックス 206">
            <a:extLst>
              <a:ext uri="{FF2B5EF4-FFF2-40B4-BE49-F238E27FC236}">
                <a16:creationId xmlns:a16="http://schemas.microsoft.com/office/drawing/2014/main" id="{F6980157-E5E0-6063-B40D-C3FF34FDAC63}"/>
              </a:ext>
            </a:extLst>
          </p:cNvPr>
          <p:cNvPicPr>
            <a:picLocks noChangeAspect="1"/>
          </p:cNvPicPr>
          <p:nvPr/>
        </p:nvPicPr>
        <p:blipFill>
          <a:blip r:embed="rId131">
            <a:extLst>
              <a:ext uri="{96DAC541-7B7A-43D3-8B79-37D633B846F1}">
                <asvg:svgBlip xmlns:asvg="http://schemas.microsoft.com/office/drawing/2016/SVG/main" r:embed="rId132"/>
              </a:ext>
            </a:extLst>
          </a:blip>
          <a:stretch>
            <a:fillRect/>
          </a:stretch>
        </p:blipFill>
        <p:spPr>
          <a:xfrm>
            <a:off x="7003365" y="4329052"/>
            <a:ext cx="450000" cy="450000"/>
          </a:xfrm>
          <a:prstGeom prst="rect">
            <a:avLst/>
          </a:prstGeom>
        </p:spPr>
      </p:pic>
      <p:pic>
        <p:nvPicPr>
          <p:cNvPr id="211" name="グラフィックス 210">
            <a:extLst>
              <a:ext uri="{FF2B5EF4-FFF2-40B4-BE49-F238E27FC236}">
                <a16:creationId xmlns:a16="http://schemas.microsoft.com/office/drawing/2014/main" id="{AE82E33F-D6D0-8357-3B20-7B3212AFA75E}"/>
              </a:ext>
            </a:extLst>
          </p:cNvPr>
          <p:cNvPicPr>
            <a:picLocks noChangeAspect="1"/>
          </p:cNvPicPr>
          <p:nvPr/>
        </p:nvPicPr>
        <p:blipFill>
          <a:blip r:embed="rId133">
            <a:extLst>
              <a:ext uri="{96DAC541-7B7A-43D3-8B79-37D633B846F1}">
                <asvg:svgBlip xmlns:asvg="http://schemas.microsoft.com/office/drawing/2016/SVG/main" r:embed="rId134"/>
              </a:ext>
            </a:extLst>
          </a:blip>
          <a:stretch>
            <a:fillRect/>
          </a:stretch>
        </p:blipFill>
        <p:spPr>
          <a:xfrm>
            <a:off x="7809508" y="4329052"/>
            <a:ext cx="450000" cy="450000"/>
          </a:xfrm>
          <a:prstGeom prst="rect">
            <a:avLst/>
          </a:prstGeom>
        </p:spPr>
      </p:pic>
      <p:pic>
        <p:nvPicPr>
          <p:cNvPr id="215" name="グラフィックス 214">
            <a:extLst>
              <a:ext uri="{FF2B5EF4-FFF2-40B4-BE49-F238E27FC236}">
                <a16:creationId xmlns:a16="http://schemas.microsoft.com/office/drawing/2014/main" id="{16840C57-827C-F840-667D-380E444D2E67}"/>
              </a:ext>
            </a:extLst>
          </p:cNvPr>
          <p:cNvPicPr>
            <a:picLocks noChangeAspect="1"/>
          </p:cNvPicPr>
          <p:nvPr/>
        </p:nvPicPr>
        <p:blipFill>
          <a:blip r:embed="rId135">
            <a:extLst>
              <a:ext uri="{96DAC541-7B7A-43D3-8B79-37D633B846F1}">
                <asvg:svgBlip xmlns:asvg="http://schemas.microsoft.com/office/drawing/2016/SVG/main" r:embed="rId136"/>
              </a:ext>
            </a:extLst>
          </a:blip>
          <a:stretch>
            <a:fillRect/>
          </a:stretch>
        </p:blipFill>
        <p:spPr>
          <a:xfrm>
            <a:off x="8654422" y="4329052"/>
            <a:ext cx="450000" cy="450000"/>
          </a:xfrm>
          <a:prstGeom prst="rect">
            <a:avLst/>
          </a:prstGeom>
        </p:spPr>
      </p:pic>
      <p:pic>
        <p:nvPicPr>
          <p:cNvPr id="217" name="グラフィックス 216">
            <a:extLst>
              <a:ext uri="{FF2B5EF4-FFF2-40B4-BE49-F238E27FC236}">
                <a16:creationId xmlns:a16="http://schemas.microsoft.com/office/drawing/2014/main" id="{81B2DFFD-C6A8-9B0B-5113-B3621E71544A}"/>
              </a:ext>
            </a:extLst>
          </p:cNvPr>
          <p:cNvPicPr>
            <a:picLocks noChangeAspect="1"/>
          </p:cNvPicPr>
          <p:nvPr/>
        </p:nvPicPr>
        <p:blipFill>
          <a:blip r:embed="rId137">
            <a:extLst>
              <a:ext uri="{96DAC541-7B7A-43D3-8B79-37D633B846F1}">
                <asvg:svgBlip xmlns:asvg="http://schemas.microsoft.com/office/drawing/2016/SVG/main" r:embed="rId138"/>
              </a:ext>
            </a:extLst>
          </a:blip>
          <a:stretch>
            <a:fillRect/>
          </a:stretch>
        </p:blipFill>
        <p:spPr>
          <a:xfrm>
            <a:off x="9452653" y="4329052"/>
            <a:ext cx="450000" cy="450000"/>
          </a:xfrm>
          <a:prstGeom prst="rect">
            <a:avLst/>
          </a:prstGeom>
        </p:spPr>
      </p:pic>
      <p:pic>
        <p:nvPicPr>
          <p:cNvPr id="219" name="グラフィックス 218">
            <a:extLst>
              <a:ext uri="{FF2B5EF4-FFF2-40B4-BE49-F238E27FC236}">
                <a16:creationId xmlns:a16="http://schemas.microsoft.com/office/drawing/2014/main" id="{5BD0392C-E370-4DD5-DFD6-A89AF4C9ADCA}"/>
              </a:ext>
            </a:extLst>
          </p:cNvPr>
          <p:cNvPicPr>
            <a:picLocks noChangeAspect="1"/>
          </p:cNvPicPr>
          <p:nvPr/>
        </p:nvPicPr>
        <p:blipFill>
          <a:blip r:embed="rId139">
            <a:extLst>
              <a:ext uri="{96DAC541-7B7A-43D3-8B79-37D633B846F1}">
                <asvg:svgBlip xmlns:asvg="http://schemas.microsoft.com/office/drawing/2016/SVG/main" r:embed="rId140"/>
              </a:ext>
            </a:extLst>
          </a:blip>
          <a:stretch>
            <a:fillRect/>
          </a:stretch>
        </p:blipFill>
        <p:spPr>
          <a:xfrm>
            <a:off x="11066123" y="4329052"/>
            <a:ext cx="450000" cy="450000"/>
          </a:xfrm>
          <a:prstGeom prst="rect">
            <a:avLst/>
          </a:prstGeom>
        </p:spPr>
      </p:pic>
      <p:pic>
        <p:nvPicPr>
          <p:cNvPr id="221" name="グラフィックス 220">
            <a:extLst>
              <a:ext uri="{FF2B5EF4-FFF2-40B4-BE49-F238E27FC236}">
                <a16:creationId xmlns:a16="http://schemas.microsoft.com/office/drawing/2014/main" id="{8C3B30CB-BAD8-AAE9-A4FF-54806D2147E5}"/>
              </a:ext>
            </a:extLst>
          </p:cNvPr>
          <p:cNvPicPr>
            <a:picLocks noChangeAspect="1"/>
          </p:cNvPicPr>
          <p:nvPr/>
        </p:nvPicPr>
        <p:blipFill>
          <a:blip r:embed="rId141">
            <a:extLst>
              <a:ext uri="{96DAC541-7B7A-43D3-8B79-37D633B846F1}">
                <asvg:svgBlip xmlns:asvg="http://schemas.microsoft.com/office/drawing/2016/SVG/main" r:embed="rId142"/>
              </a:ext>
            </a:extLst>
          </a:blip>
          <a:stretch>
            <a:fillRect/>
          </a:stretch>
        </p:blipFill>
        <p:spPr>
          <a:xfrm>
            <a:off x="10278441" y="4329052"/>
            <a:ext cx="450000" cy="450000"/>
          </a:xfrm>
          <a:prstGeom prst="rect">
            <a:avLst/>
          </a:prstGeom>
        </p:spPr>
      </p:pic>
      <p:pic>
        <p:nvPicPr>
          <p:cNvPr id="231" name="グラフィックス 230">
            <a:extLst>
              <a:ext uri="{FF2B5EF4-FFF2-40B4-BE49-F238E27FC236}">
                <a16:creationId xmlns:a16="http://schemas.microsoft.com/office/drawing/2014/main" id="{D556021A-4F4F-6BEC-AA5A-07F214C6E771}"/>
              </a:ext>
            </a:extLst>
          </p:cNvPr>
          <p:cNvPicPr>
            <a:picLocks noChangeAspect="1"/>
          </p:cNvPicPr>
          <p:nvPr/>
        </p:nvPicPr>
        <p:blipFill>
          <a:blip r:embed="rId143">
            <a:extLst>
              <a:ext uri="{96DAC541-7B7A-43D3-8B79-37D633B846F1}">
                <asvg:svgBlip xmlns:asvg="http://schemas.microsoft.com/office/drawing/2016/SVG/main" r:embed="rId144"/>
              </a:ext>
            </a:extLst>
          </a:blip>
          <a:stretch>
            <a:fillRect/>
          </a:stretch>
        </p:blipFill>
        <p:spPr>
          <a:xfrm>
            <a:off x="498051" y="5109316"/>
            <a:ext cx="450000" cy="450000"/>
          </a:xfrm>
          <a:prstGeom prst="rect">
            <a:avLst/>
          </a:prstGeom>
        </p:spPr>
      </p:pic>
      <p:pic>
        <p:nvPicPr>
          <p:cNvPr id="233" name="グラフィックス 232">
            <a:extLst>
              <a:ext uri="{FF2B5EF4-FFF2-40B4-BE49-F238E27FC236}">
                <a16:creationId xmlns:a16="http://schemas.microsoft.com/office/drawing/2014/main" id="{0B22153F-94BB-228C-EDE5-FD7BC0436E9C}"/>
              </a:ext>
            </a:extLst>
          </p:cNvPr>
          <p:cNvPicPr>
            <a:picLocks noChangeAspect="1"/>
          </p:cNvPicPr>
          <p:nvPr/>
        </p:nvPicPr>
        <p:blipFill>
          <a:blip r:embed="rId145">
            <a:extLst>
              <a:ext uri="{96DAC541-7B7A-43D3-8B79-37D633B846F1}">
                <asvg:svgBlip xmlns:asvg="http://schemas.microsoft.com/office/drawing/2016/SVG/main" r:embed="rId146"/>
              </a:ext>
            </a:extLst>
          </a:blip>
          <a:stretch>
            <a:fillRect/>
          </a:stretch>
        </p:blipFill>
        <p:spPr>
          <a:xfrm>
            <a:off x="1301059" y="5109316"/>
            <a:ext cx="450000" cy="450000"/>
          </a:xfrm>
          <a:prstGeom prst="rect">
            <a:avLst/>
          </a:prstGeom>
        </p:spPr>
      </p:pic>
      <p:pic>
        <p:nvPicPr>
          <p:cNvPr id="235" name="グラフィックス 234">
            <a:extLst>
              <a:ext uri="{FF2B5EF4-FFF2-40B4-BE49-F238E27FC236}">
                <a16:creationId xmlns:a16="http://schemas.microsoft.com/office/drawing/2014/main" id="{30F11D8F-4B89-03FE-8CB8-1365A6FF5FB5}"/>
              </a:ext>
            </a:extLst>
          </p:cNvPr>
          <p:cNvPicPr>
            <a:picLocks noChangeAspect="1"/>
          </p:cNvPicPr>
          <p:nvPr/>
        </p:nvPicPr>
        <p:blipFill>
          <a:blip r:embed="rId147">
            <a:extLst>
              <a:ext uri="{96DAC541-7B7A-43D3-8B79-37D633B846F1}">
                <asvg:svgBlip xmlns:asvg="http://schemas.microsoft.com/office/drawing/2016/SVG/main" r:embed="rId148"/>
              </a:ext>
            </a:extLst>
          </a:blip>
          <a:stretch>
            <a:fillRect/>
          </a:stretch>
        </p:blipFill>
        <p:spPr>
          <a:xfrm>
            <a:off x="2947142" y="5109316"/>
            <a:ext cx="450000" cy="450000"/>
          </a:xfrm>
          <a:prstGeom prst="rect">
            <a:avLst/>
          </a:prstGeom>
        </p:spPr>
      </p:pic>
      <p:pic>
        <p:nvPicPr>
          <p:cNvPr id="237" name="グラフィックス 236">
            <a:extLst>
              <a:ext uri="{FF2B5EF4-FFF2-40B4-BE49-F238E27FC236}">
                <a16:creationId xmlns:a16="http://schemas.microsoft.com/office/drawing/2014/main" id="{8CA003E1-E136-CA1C-FFFF-7874F39B76E8}"/>
              </a:ext>
            </a:extLst>
          </p:cNvPr>
          <p:cNvPicPr>
            <a:picLocks noChangeAspect="1"/>
          </p:cNvPicPr>
          <p:nvPr/>
        </p:nvPicPr>
        <p:blipFill>
          <a:blip r:embed="rId149">
            <a:extLst>
              <a:ext uri="{96DAC541-7B7A-43D3-8B79-37D633B846F1}">
                <asvg:svgBlip xmlns:asvg="http://schemas.microsoft.com/office/drawing/2016/SVG/main" r:embed="rId150"/>
              </a:ext>
            </a:extLst>
          </a:blip>
          <a:stretch>
            <a:fillRect/>
          </a:stretch>
        </p:blipFill>
        <p:spPr>
          <a:xfrm>
            <a:off x="2127014" y="5109316"/>
            <a:ext cx="450000" cy="450000"/>
          </a:xfrm>
          <a:prstGeom prst="rect">
            <a:avLst/>
          </a:prstGeom>
        </p:spPr>
      </p:pic>
      <p:pic>
        <p:nvPicPr>
          <p:cNvPr id="239" name="グラフィックス 238">
            <a:extLst>
              <a:ext uri="{FF2B5EF4-FFF2-40B4-BE49-F238E27FC236}">
                <a16:creationId xmlns:a16="http://schemas.microsoft.com/office/drawing/2014/main" id="{74A55B45-F883-3446-4590-FF670AC9D898}"/>
              </a:ext>
            </a:extLst>
          </p:cNvPr>
          <p:cNvPicPr>
            <a:picLocks noChangeAspect="1"/>
          </p:cNvPicPr>
          <p:nvPr/>
        </p:nvPicPr>
        <p:blipFill>
          <a:blip r:embed="rId151">
            <a:extLst>
              <a:ext uri="{96DAC541-7B7A-43D3-8B79-37D633B846F1}">
                <asvg:svgBlip xmlns:asvg="http://schemas.microsoft.com/office/drawing/2016/SVG/main" r:embed="rId152"/>
              </a:ext>
            </a:extLst>
          </a:blip>
          <a:stretch>
            <a:fillRect/>
          </a:stretch>
        </p:blipFill>
        <p:spPr>
          <a:xfrm>
            <a:off x="3743603" y="5109316"/>
            <a:ext cx="450000" cy="450000"/>
          </a:xfrm>
          <a:prstGeom prst="rect">
            <a:avLst/>
          </a:prstGeom>
        </p:spPr>
      </p:pic>
      <p:pic>
        <p:nvPicPr>
          <p:cNvPr id="241" name="グラフィックス 240">
            <a:extLst>
              <a:ext uri="{FF2B5EF4-FFF2-40B4-BE49-F238E27FC236}">
                <a16:creationId xmlns:a16="http://schemas.microsoft.com/office/drawing/2014/main" id="{4D801C7A-92B7-F49C-7A5C-4B4A1EE077CA}"/>
              </a:ext>
            </a:extLst>
          </p:cNvPr>
          <p:cNvPicPr>
            <a:picLocks noChangeAspect="1"/>
          </p:cNvPicPr>
          <p:nvPr/>
        </p:nvPicPr>
        <p:blipFill>
          <a:blip r:embed="rId153">
            <a:extLst>
              <a:ext uri="{96DAC541-7B7A-43D3-8B79-37D633B846F1}">
                <asvg:svgBlip xmlns:asvg="http://schemas.microsoft.com/office/drawing/2016/SVG/main" r:embed="rId154"/>
              </a:ext>
            </a:extLst>
          </a:blip>
          <a:stretch>
            <a:fillRect/>
          </a:stretch>
        </p:blipFill>
        <p:spPr>
          <a:xfrm>
            <a:off x="4558624" y="5109316"/>
            <a:ext cx="450000" cy="450000"/>
          </a:xfrm>
          <a:prstGeom prst="rect">
            <a:avLst/>
          </a:prstGeom>
        </p:spPr>
      </p:pic>
      <p:pic>
        <p:nvPicPr>
          <p:cNvPr id="243" name="グラフィックス 242">
            <a:extLst>
              <a:ext uri="{FF2B5EF4-FFF2-40B4-BE49-F238E27FC236}">
                <a16:creationId xmlns:a16="http://schemas.microsoft.com/office/drawing/2014/main" id="{E3D0E53E-894E-B519-9019-13A652CD6961}"/>
              </a:ext>
            </a:extLst>
          </p:cNvPr>
          <p:cNvPicPr>
            <a:picLocks noChangeAspect="1"/>
          </p:cNvPicPr>
          <p:nvPr/>
        </p:nvPicPr>
        <p:blipFill>
          <a:blip r:embed="rId155">
            <a:extLst>
              <a:ext uri="{96DAC541-7B7A-43D3-8B79-37D633B846F1}">
                <asvg:svgBlip xmlns:asvg="http://schemas.microsoft.com/office/drawing/2016/SVG/main" r:embed="rId156"/>
              </a:ext>
            </a:extLst>
          </a:blip>
          <a:stretch>
            <a:fillRect/>
          </a:stretch>
        </p:blipFill>
        <p:spPr>
          <a:xfrm>
            <a:off x="5368706" y="5109316"/>
            <a:ext cx="450000" cy="450000"/>
          </a:xfrm>
          <a:prstGeom prst="rect">
            <a:avLst/>
          </a:prstGeom>
        </p:spPr>
      </p:pic>
      <p:pic>
        <p:nvPicPr>
          <p:cNvPr id="245" name="グラフィックス 244">
            <a:extLst>
              <a:ext uri="{FF2B5EF4-FFF2-40B4-BE49-F238E27FC236}">
                <a16:creationId xmlns:a16="http://schemas.microsoft.com/office/drawing/2014/main" id="{0F432729-EC0D-CA61-1574-1A70F9864ACB}"/>
              </a:ext>
            </a:extLst>
          </p:cNvPr>
          <p:cNvPicPr>
            <a:picLocks noChangeAspect="1"/>
          </p:cNvPicPr>
          <p:nvPr/>
        </p:nvPicPr>
        <p:blipFill>
          <a:blip r:embed="rId157">
            <a:extLst>
              <a:ext uri="{96DAC541-7B7A-43D3-8B79-37D633B846F1}">
                <asvg:svgBlip xmlns:asvg="http://schemas.microsoft.com/office/drawing/2016/SVG/main" r:embed="rId158"/>
              </a:ext>
            </a:extLst>
          </a:blip>
          <a:stretch>
            <a:fillRect/>
          </a:stretch>
        </p:blipFill>
        <p:spPr>
          <a:xfrm>
            <a:off x="6194492" y="5109316"/>
            <a:ext cx="450000" cy="450000"/>
          </a:xfrm>
          <a:prstGeom prst="rect">
            <a:avLst/>
          </a:prstGeom>
        </p:spPr>
      </p:pic>
      <p:pic>
        <p:nvPicPr>
          <p:cNvPr id="247" name="グラフィックス 246">
            <a:extLst>
              <a:ext uri="{FF2B5EF4-FFF2-40B4-BE49-F238E27FC236}">
                <a16:creationId xmlns:a16="http://schemas.microsoft.com/office/drawing/2014/main" id="{6A93EA3D-FE15-17C8-F17F-547457B97628}"/>
              </a:ext>
            </a:extLst>
          </p:cNvPr>
          <p:cNvPicPr>
            <a:picLocks noChangeAspect="1"/>
          </p:cNvPicPr>
          <p:nvPr/>
        </p:nvPicPr>
        <p:blipFill>
          <a:blip r:embed="rId159">
            <a:extLst>
              <a:ext uri="{96DAC541-7B7A-43D3-8B79-37D633B846F1}">
                <asvg:svgBlip xmlns:asvg="http://schemas.microsoft.com/office/drawing/2016/SVG/main" r:embed="rId160"/>
              </a:ext>
            </a:extLst>
          </a:blip>
          <a:stretch>
            <a:fillRect/>
          </a:stretch>
        </p:blipFill>
        <p:spPr>
          <a:xfrm>
            <a:off x="7003365" y="5109316"/>
            <a:ext cx="450000" cy="450000"/>
          </a:xfrm>
          <a:prstGeom prst="rect">
            <a:avLst/>
          </a:prstGeom>
        </p:spPr>
      </p:pic>
      <p:pic>
        <p:nvPicPr>
          <p:cNvPr id="249" name="グラフィックス 248">
            <a:extLst>
              <a:ext uri="{FF2B5EF4-FFF2-40B4-BE49-F238E27FC236}">
                <a16:creationId xmlns:a16="http://schemas.microsoft.com/office/drawing/2014/main" id="{6B9BF35F-2862-4857-40A7-896158C285D3}"/>
              </a:ext>
            </a:extLst>
          </p:cNvPr>
          <p:cNvPicPr>
            <a:picLocks noChangeAspect="1"/>
          </p:cNvPicPr>
          <p:nvPr/>
        </p:nvPicPr>
        <p:blipFill>
          <a:blip r:embed="rId161">
            <a:extLst>
              <a:ext uri="{96DAC541-7B7A-43D3-8B79-37D633B846F1}">
                <asvg:svgBlip xmlns:asvg="http://schemas.microsoft.com/office/drawing/2016/SVG/main" r:embed="rId162"/>
              </a:ext>
            </a:extLst>
          </a:blip>
          <a:stretch>
            <a:fillRect/>
          </a:stretch>
        </p:blipFill>
        <p:spPr>
          <a:xfrm>
            <a:off x="7809508" y="5109316"/>
            <a:ext cx="450000" cy="45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2585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526</TotalTime>
  <Words>116</Words>
  <Application>Microsoft Office PowerPoint</Application>
  <PresentationFormat>ワイド画面</PresentationFormat>
  <Paragraphs>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源暎エムゴv2 Bold</vt:lpstr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Fu8914</dc:creator>
  <cp:lastModifiedBy>Fu8914</cp:lastModifiedBy>
  <cp:revision>8</cp:revision>
  <dcterms:created xsi:type="dcterms:W3CDTF">2023-10-13T01:04:26Z</dcterms:created>
  <dcterms:modified xsi:type="dcterms:W3CDTF">2024-03-05T05:21:56Z</dcterms:modified>
</cp:coreProperties>
</file>