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9"/>
  </p:notesMasterIdLst>
  <p:handoutMasterIdLst>
    <p:handoutMasterId r:id="rId10"/>
  </p:handoutMasterIdLst>
  <p:sldIdLst>
    <p:sldId id="265" r:id="rId2"/>
    <p:sldId id="266" r:id="rId3"/>
    <p:sldId id="271" r:id="rId4"/>
    <p:sldId id="267" r:id="rId5"/>
    <p:sldId id="268" r:id="rId6"/>
    <p:sldId id="269" r:id="rId7"/>
    <p:sldId id="270" r:id="rId8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3CB4"/>
    <a:srgbClr val="E0EAC2"/>
    <a:srgbClr val="99FF99"/>
    <a:srgbClr val="66FF99"/>
    <a:srgbClr val="33CC33"/>
    <a:srgbClr val="66FF66"/>
    <a:srgbClr val="00FFCC"/>
    <a:srgbClr val="B5F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75" autoAdjust="0"/>
  </p:normalViewPr>
  <p:slideViewPr>
    <p:cSldViewPr snapToGrid="0">
      <p:cViewPr varScale="1">
        <p:scale>
          <a:sx n="105" d="100"/>
          <a:sy n="105" d="100"/>
        </p:scale>
        <p:origin x="179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DA2FE81-061D-95A8-224F-8A44244C44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8707547-9E18-6073-7405-F99A7E8778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7414746-2A26-EA1D-2721-4B71636BDB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94754CF-24D3-3EE0-5648-4CF9E303AEA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Lucida Grande" pitchFamily="1" charset="0"/>
              </a:defRPr>
            </a:lvl1pPr>
          </a:lstStyle>
          <a:p>
            <a:pPr>
              <a:defRPr/>
            </a:pPr>
            <a:fld id="{A3ED2290-076B-41D5-B952-020C55AF07BD}" type="slidenum">
              <a:rPr lang="en-US" altLang="ja-JP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A3F49D5-18A6-9128-0A16-924230A411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B5E2A3F-DF29-1B2A-24A2-81C3B5FE71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20E7283-55F7-BDB7-4AA3-26A0368A48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138A73B-5A45-52AF-13B9-574BFF1AB3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3CD70E84-B85F-5B07-806E-7C7074F16F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7EB998A-4E4A-8C96-36D2-A6BC51BC1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Lucida Grande" pitchFamily="1" charset="0"/>
              </a:defRPr>
            </a:lvl1pPr>
          </a:lstStyle>
          <a:p>
            <a:pPr>
              <a:defRPr/>
            </a:pPr>
            <a:fld id="{32647627-7305-489C-AF25-68F87240A148}" type="slidenum">
              <a:rPr lang="en-US" altLang="ja-JP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>
            <a:extLst>
              <a:ext uri="{FF2B5EF4-FFF2-40B4-BE49-F238E27FC236}">
                <a16:creationId xmlns:a16="http://schemas.microsoft.com/office/drawing/2014/main" id="{5AE5E4E3-D134-A2FA-9827-2C7C2E6CD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ー 2">
            <a:extLst>
              <a:ext uri="{FF2B5EF4-FFF2-40B4-BE49-F238E27FC236}">
                <a16:creationId xmlns:a16="http://schemas.microsoft.com/office/drawing/2014/main" id="{9F2A87BF-383F-0D21-CB7E-17731FAA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7172" name="スライド番号プレースホルダー 3">
            <a:extLst>
              <a:ext uri="{FF2B5EF4-FFF2-40B4-BE49-F238E27FC236}">
                <a16:creationId xmlns:a16="http://schemas.microsoft.com/office/drawing/2014/main" id="{846C1A67-8A37-C0AE-242C-44BF082EA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F45E47-C6C9-47A0-BE15-544AEE40C6E9}" type="slidenum">
              <a:rPr lang="en-US" altLang="ja-JP" smtClean="0">
                <a:latin typeface="Lucida Grande" pitchFamily="1" charset="0"/>
              </a:rPr>
              <a:pPr>
                <a:spcBef>
                  <a:spcPct val="0"/>
                </a:spcBef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332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>
            <a:extLst>
              <a:ext uri="{FF2B5EF4-FFF2-40B4-BE49-F238E27FC236}">
                <a16:creationId xmlns:a16="http://schemas.microsoft.com/office/drawing/2014/main" id="{5AE5E4E3-D134-A2FA-9827-2C7C2E6CD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ー 2">
            <a:extLst>
              <a:ext uri="{FF2B5EF4-FFF2-40B4-BE49-F238E27FC236}">
                <a16:creationId xmlns:a16="http://schemas.microsoft.com/office/drawing/2014/main" id="{9F2A87BF-383F-0D21-CB7E-17731FAA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7172" name="スライド番号プレースホルダー 3">
            <a:extLst>
              <a:ext uri="{FF2B5EF4-FFF2-40B4-BE49-F238E27FC236}">
                <a16:creationId xmlns:a16="http://schemas.microsoft.com/office/drawing/2014/main" id="{846C1A67-8A37-C0AE-242C-44BF082EA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F45E47-C6C9-47A0-BE15-544AEE40C6E9}" type="slidenum">
              <a:rPr lang="en-US" altLang="ja-JP" smtClean="0">
                <a:latin typeface="Lucida Grande" pitchFamily="1" charset="0"/>
              </a:rPr>
              <a:pPr>
                <a:spcBef>
                  <a:spcPct val="0"/>
                </a:spcBef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639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>
            <a:extLst>
              <a:ext uri="{FF2B5EF4-FFF2-40B4-BE49-F238E27FC236}">
                <a16:creationId xmlns:a16="http://schemas.microsoft.com/office/drawing/2014/main" id="{5AE5E4E3-D134-A2FA-9827-2C7C2E6CD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ー 2">
            <a:extLst>
              <a:ext uri="{FF2B5EF4-FFF2-40B4-BE49-F238E27FC236}">
                <a16:creationId xmlns:a16="http://schemas.microsoft.com/office/drawing/2014/main" id="{9F2A87BF-383F-0D21-CB7E-17731FAA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7172" name="スライド番号プレースホルダー 3">
            <a:extLst>
              <a:ext uri="{FF2B5EF4-FFF2-40B4-BE49-F238E27FC236}">
                <a16:creationId xmlns:a16="http://schemas.microsoft.com/office/drawing/2014/main" id="{846C1A67-8A37-C0AE-242C-44BF082EA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F45E47-C6C9-47A0-BE15-544AEE40C6E9}" type="slidenum">
              <a:rPr lang="en-US" altLang="ja-JP" smtClean="0">
                <a:latin typeface="Lucida Grande" pitchFamily="1" charset="0"/>
              </a:rPr>
              <a:pPr>
                <a:spcBef>
                  <a:spcPct val="0"/>
                </a:spcBef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680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>
            <a:extLst>
              <a:ext uri="{FF2B5EF4-FFF2-40B4-BE49-F238E27FC236}">
                <a16:creationId xmlns:a16="http://schemas.microsoft.com/office/drawing/2014/main" id="{5AE5E4E3-D134-A2FA-9827-2C7C2E6CD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ー 2">
            <a:extLst>
              <a:ext uri="{FF2B5EF4-FFF2-40B4-BE49-F238E27FC236}">
                <a16:creationId xmlns:a16="http://schemas.microsoft.com/office/drawing/2014/main" id="{9F2A87BF-383F-0D21-CB7E-17731FAA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7172" name="スライド番号プレースホルダー 3">
            <a:extLst>
              <a:ext uri="{FF2B5EF4-FFF2-40B4-BE49-F238E27FC236}">
                <a16:creationId xmlns:a16="http://schemas.microsoft.com/office/drawing/2014/main" id="{846C1A67-8A37-C0AE-242C-44BF082EA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F45E47-C6C9-47A0-BE15-544AEE40C6E9}" type="slidenum">
              <a:rPr lang="en-US" altLang="ja-JP" smtClean="0">
                <a:latin typeface="Lucida Grande" pitchFamily="1" charset="0"/>
              </a:rPr>
              <a:pPr>
                <a:spcBef>
                  <a:spcPct val="0"/>
                </a:spcBef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813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>
            <a:extLst>
              <a:ext uri="{FF2B5EF4-FFF2-40B4-BE49-F238E27FC236}">
                <a16:creationId xmlns:a16="http://schemas.microsoft.com/office/drawing/2014/main" id="{5AE5E4E3-D134-A2FA-9827-2C7C2E6CD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ー 2">
            <a:extLst>
              <a:ext uri="{FF2B5EF4-FFF2-40B4-BE49-F238E27FC236}">
                <a16:creationId xmlns:a16="http://schemas.microsoft.com/office/drawing/2014/main" id="{9F2A87BF-383F-0D21-CB7E-17731FAA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7172" name="スライド番号プレースホルダー 3">
            <a:extLst>
              <a:ext uri="{FF2B5EF4-FFF2-40B4-BE49-F238E27FC236}">
                <a16:creationId xmlns:a16="http://schemas.microsoft.com/office/drawing/2014/main" id="{846C1A67-8A37-C0AE-242C-44BF082EA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F45E47-C6C9-47A0-BE15-544AEE40C6E9}" type="slidenum">
              <a:rPr lang="en-US" altLang="ja-JP" smtClean="0">
                <a:latin typeface="Lucida Grande" pitchFamily="1" charset="0"/>
              </a:rPr>
              <a:pPr>
                <a:spcBef>
                  <a:spcPct val="0"/>
                </a:spcBef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249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>
            <a:extLst>
              <a:ext uri="{FF2B5EF4-FFF2-40B4-BE49-F238E27FC236}">
                <a16:creationId xmlns:a16="http://schemas.microsoft.com/office/drawing/2014/main" id="{5AE5E4E3-D134-A2FA-9827-2C7C2E6CD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ー 2">
            <a:extLst>
              <a:ext uri="{FF2B5EF4-FFF2-40B4-BE49-F238E27FC236}">
                <a16:creationId xmlns:a16="http://schemas.microsoft.com/office/drawing/2014/main" id="{9F2A87BF-383F-0D21-CB7E-17731FAA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7172" name="スライド番号プレースホルダー 3">
            <a:extLst>
              <a:ext uri="{FF2B5EF4-FFF2-40B4-BE49-F238E27FC236}">
                <a16:creationId xmlns:a16="http://schemas.microsoft.com/office/drawing/2014/main" id="{846C1A67-8A37-C0AE-242C-44BF082EA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F45E47-C6C9-47A0-BE15-544AEE40C6E9}" type="slidenum">
              <a:rPr lang="en-US" altLang="ja-JP" smtClean="0">
                <a:latin typeface="Lucida Grande" pitchFamily="1" charset="0"/>
              </a:rPr>
              <a:pPr>
                <a:spcBef>
                  <a:spcPct val="0"/>
                </a:spcBef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891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>
            <a:extLst>
              <a:ext uri="{FF2B5EF4-FFF2-40B4-BE49-F238E27FC236}">
                <a16:creationId xmlns:a16="http://schemas.microsoft.com/office/drawing/2014/main" id="{5AE5E4E3-D134-A2FA-9827-2C7C2E6CD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ー 2">
            <a:extLst>
              <a:ext uri="{FF2B5EF4-FFF2-40B4-BE49-F238E27FC236}">
                <a16:creationId xmlns:a16="http://schemas.microsoft.com/office/drawing/2014/main" id="{9F2A87BF-383F-0D21-CB7E-17731FAA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7172" name="スライド番号プレースホルダー 3">
            <a:extLst>
              <a:ext uri="{FF2B5EF4-FFF2-40B4-BE49-F238E27FC236}">
                <a16:creationId xmlns:a16="http://schemas.microsoft.com/office/drawing/2014/main" id="{846C1A67-8A37-C0AE-242C-44BF082EA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F45E47-C6C9-47A0-BE15-544AEE40C6E9}" type="slidenum">
              <a:rPr lang="en-US" altLang="ja-JP" smtClean="0">
                <a:latin typeface="Lucida Grande" pitchFamily="1" charset="0"/>
              </a:rPr>
              <a:pPr>
                <a:spcBef>
                  <a:spcPct val="0"/>
                </a:spcBef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255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EDA10-D43E-4457-8723-02B1E220FB93}" type="slidenum">
              <a:rPr lang="en-US" altLang="ja-JP" smtClean="0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3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8B455-2235-4062-A8DD-6659214E6D92}" type="slidenum">
              <a:rPr lang="en-US" altLang="ja-JP" smtClean="0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3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6F602-2795-4AF2-AAFF-0A9ACD9C90EC}" type="slidenum">
              <a:rPr lang="en-US" altLang="ja-JP" smtClean="0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6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C6C52-FBBD-4306-90BD-D95A484BC461}" type="slidenum">
              <a:rPr lang="en-US" altLang="ja-JP" smtClean="0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5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BBCED-1958-4A6E-AD73-2EA6D0B914B0}" type="slidenum">
              <a:rPr lang="en-US" altLang="ja-JP" smtClean="0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6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844E5-698E-4CC4-B19E-BE484B5FFD30}" type="slidenum">
              <a:rPr lang="en-US" altLang="ja-JP" smtClean="0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6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5C359-B9C4-4051-9E7A-945720B13BF7}" type="slidenum">
              <a:rPr lang="en-US" altLang="ja-JP" smtClean="0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5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B5DE1-4654-41E2-9245-38966A546E69}" type="slidenum">
              <a:rPr lang="en-US" altLang="ja-JP" smtClean="0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3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8FA18-55CB-4AD5-9B21-6529C9AD50E3}" type="slidenum">
              <a:rPr lang="en-US" altLang="ja-JP" smtClean="0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6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C7079-6870-456F-8212-71068FBFC588}" type="slidenum">
              <a:rPr lang="en-US" altLang="ja-JP" smtClean="0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0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4F77A-FF1E-4BDA-9164-5A407F06DABF}" type="slidenum">
              <a:rPr lang="en-US" altLang="ja-JP" smtClean="0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2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7626F602-2795-4AF2-AAFF-0A9ACD9C90EC}" type="slidenum">
              <a:rPr lang="en-US" altLang="ja-JP" smtClean="0"/>
              <a:pPr>
                <a:defRPr/>
              </a:pPr>
              <a:t>‹#›</a:t>
            </a:fld>
            <a:endParaRPr lang="en-US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5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PowerPoint_Presentation1.pptx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Presentation.ppt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Presentation2.ppt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package" Target="../embeddings/Microsoft_PowerPoint_Presentation4.ppt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package" Target="../embeddings/Microsoft_PowerPoint_Presentation3.pptx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F49884-2447-8BA6-6130-B9D02C446878}"/>
              </a:ext>
            </a:extLst>
          </p:cNvPr>
          <p:cNvSpPr/>
          <p:nvPr/>
        </p:nvSpPr>
        <p:spPr bwMode="auto">
          <a:xfrm>
            <a:off x="0" y="-9144"/>
            <a:ext cx="9144000" cy="68671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F8673E-E217-7FB1-3EE3-491A3549ADD6}"/>
              </a:ext>
            </a:extLst>
          </p:cNvPr>
          <p:cNvSpPr/>
          <p:nvPr/>
        </p:nvSpPr>
        <p:spPr bwMode="auto">
          <a:xfrm>
            <a:off x="541592" y="331416"/>
            <a:ext cx="8154352" cy="2729025"/>
          </a:xfrm>
          <a:prstGeom prst="rect">
            <a:avLst/>
          </a:prstGeom>
          <a:solidFill>
            <a:srgbClr val="00FF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752E2D-BA67-50F2-3DF2-2EAD0D8D50B8}"/>
              </a:ext>
            </a:extLst>
          </p:cNvPr>
          <p:cNvSpPr txBox="1"/>
          <p:nvPr/>
        </p:nvSpPr>
        <p:spPr>
          <a:xfrm>
            <a:off x="1804112" y="486927"/>
            <a:ext cx="5858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spc="-150" dirty="0"/>
              <a:t>第△△回〇〇〇〇〇〇〇〇〇〇学会</a:t>
            </a:r>
            <a:endParaRPr kumimoji="1" lang="ja-JP" altLang="en-US" sz="2800" b="1" spc="-15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F01411-AA94-9F5C-9113-94140703A5D9}"/>
              </a:ext>
            </a:extLst>
          </p:cNvPr>
          <p:cNvSpPr txBox="1"/>
          <p:nvPr/>
        </p:nvSpPr>
        <p:spPr>
          <a:xfrm>
            <a:off x="802435" y="1900642"/>
            <a:ext cx="8051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spc="-150" dirty="0"/>
              <a:t>演題名：〇〇〇〇〇〇〇〇〇〇〇</a:t>
            </a:r>
            <a:endParaRPr kumimoji="1" lang="en-US" altLang="ja-JP" sz="1800" spc="-150" dirty="0"/>
          </a:p>
          <a:p>
            <a:r>
              <a:rPr kumimoji="1" lang="ja-JP" altLang="en-US" sz="1800" spc="-150" dirty="0"/>
              <a:t>発表者名：〇〇〇〇〇　〇〇〇〇〇　〇〇〇〇〇　〇〇〇〇〇</a:t>
            </a:r>
            <a:endParaRPr kumimoji="1" lang="en-US" altLang="ja-JP" sz="1800" spc="-150" dirty="0"/>
          </a:p>
          <a:p>
            <a:r>
              <a:rPr kumimoji="1" lang="ja-JP" altLang="en-US" sz="1800" dirty="0">
                <a:latin typeface="ＭＳ Ｐゴシック" pitchFamily="50" charset="-128"/>
                <a:ea typeface="ＭＳ Ｐゴシック" pitchFamily="50" charset="-128"/>
              </a:rPr>
              <a:t>所属：</a:t>
            </a:r>
            <a:r>
              <a:rPr lang="en-US" altLang="ja-JP" sz="1800" dirty="0">
                <a:latin typeface="ＭＳ Ｐゴシック" pitchFamily="50" charset="-128"/>
                <a:ea typeface="ＭＳ Ｐゴシック" pitchFamily="50" charset="-128"/>
              </a:rPr>
              <a:t>1. ○○</a:t>
            </a:r>
            <a:r>
              <a:rPr lang="ja-JP" altLang="en-US" sz="1800" dirty="0">
                <a:latin typeface="ＭＳ Ｐゴシック" pitchFamily="50" charset="-128"/>
                <a:ea typeface="ＭＳ Ｐゴシック" pitchFamily="50" charset="-128"/>
              </a:rPr>
              <a:t>大学　</a:t>
            </a:r>
            <a:r>
              <a:rPr lang="en-US" altLang="ja-JP" sz="1800" dirty="0">
                <a:latin typeface="ＭＳ Ｐゴシック" pitchFamily="50" charset="-128"/>
                <a:ea typeface="ＭＳ Ｐゴシック" pitchFamily="50" charset="-128"/>
              </a:rPr>
              <a:t>△△△△ </a:t>
            </a:r>
            <a:r>
              <a:rPr lang="ja-JP" altLang="en-US" sz="1800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kumimoji="1" lang="en-US" altLang="ja-JP" sz="1800" dirty="0">
                <a:latin typeface="ＭＳ Ｐゴシック" pitchFamily="50" charset="-128"/>
                <a:ea typeface="ＭＳ Ｐゴシック" pitchFamily="50" charset="-128"/>
              </a:rPr>
              <a:t>2. </a:t>
            </a:r>
            <a:r>
              <a:rPr kumimoji="1" lang="ja-JP" altLang="en-US" sz="1800" dirty="0">
                <a:latin typeface="ＭＳ Ｐゴシック" pitchFamily="50" charset="-128"/>
                <a:ea typeface="ＭＳ Ｐゴシック" pitchFamily="50" charset="-128"/>
              </a:rPr>
              <a:t>□□</a:t>
            </a:r>
            <a:r>
              <a:rPr lang="ja-JP" altLang="en-US" sz="1800" dirty="0">
                <a:latin typeface="ＭＳ Ｐゴシック" pitchFamily="50" charset="-128"/>
                <a:ea typeface="ＭＳ Ｐゴシック" pitchFamily="50" charset="-128"/>
              </a:rPr>
              <a:t>大学附属病院　</a:t>
            </a:r>
            <a:r>
              <a:rPr lang="en-US" altLang="ja-JP" sz="1800" dirty="0">
                <a:latin typeface="ＭＳ Ｐゴシック" pitchFamily="50" charset="-128"/>
                <a:ea typeface="ＭＳ Ｐゴシック" pitchFamily="50" charset="-128"/>
              </a:rPr>
              <a:t>3. △△</a:t>
            </a:r>
            <a:r>
              <a:rPr lang="ja-JP" altLang="en-US" sz="1800" dirty="0">
                <a:latin typeface="ＭＳ Ｐゴシック" pitchFamily="50" charset="-128"/>
                <a:ea typeface="ＭＳ Ｐゴシック" pitchFamily="50" charset="-128"/>
              </a:rPr>
              <a:t>大学大学院</a:t>
            </a:r>
            <a:r>
              <a:rPr kumimoji="1" lang="ja-JP" altLang="en-US" sz="1800" dirty="0">
                <a:latin typeface="ＭＳ Ｐゴシック" pitchFamily="50" charset="-128"/>
                <a:ea typeface="ＭＳ Ｐゴシック" pitchFamily="50" charset="-128"/>
              </a:rPr>
              <a:t>□□</a:t>
            </a:r>
            <a:endParaRPr kumimoji="1" lang="en-US" altLang="ja-JP" sz="2000" spc="-15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EF5CBF-7982-4C64-B444-650D29D49F11}"/>
              </a:ext>
            </a:extLst>
          </p:cNvPr>
          <p:cNvSpPr txBox="1"/>
          <p:nvPr/>
        </p:nvSpPr>
        <p:spPr>
          <a:xfrm>
            <a:off x="757936" y="4835635"/>
            <a:ext cx="77637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0" algn="l"/>
              </a:tabLst>
            </a:pPr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本演題に関連して、筆頭著者および共同演者に開示すべきＣＯＩはありません。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D95893-E79A-B947-74B4-148F52D7B689}"/>
              </a:ext>
            </a:extLst>
          </p:cNvPr>
          <p:cNvSpPr txBox="1"/>
          <p:nvPr/>
        </p:nvSpPr>
        <p:spPr>
          <a:xfrm>
            <a:off x="2989662" y="-99624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開示</a:t>
            </a:r>
            <a:r>
              <a:rPr lang="ja-JP" altLang="en-US" sz="3600" b="1" dirty="0">
                <a:solidFill>
                  <a:srgbClr val="FF0000"/>
                </a:solidFill>
              </a:rPr>
              <a:t>なし</a:t>
            </a:r>
            <a:r>
              <a:rPr lang="ja-JP" altLang="en-US" sz="3600" b="1" dirty="0"/>
              <a:t>の場合</a:t>
            </a:r>
            <a:endParaRPr kumimoji="1"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D53AF46-D2E4-2656-8655-D8E4F7239A75}"/>
              </a:ext>
            </a:extLst>
          </p:cNvPr>
          <p:cNvSpPr txBox="1"/>
          <p:nvPr/>
        </p:nvSpPr>
        <p:spPr>
          <a:xfrm>
            <a:off x="211918" y="7035800"/>
            <a:ext cx="881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defRPr/>
            </a:pPr>
            <a:r>
              <a:rPr lang="en-US" altLang="ja-JP" sz="1400" dirty="0">
                <a:latin typeface="ＭＳ Ｐゴシック" pitchFamily="50" charset="-128"/>
                <a:ea typeface="ＭＳ Ｐゴシック" pitchFamily="50" charset="-128"/>
              </a:rPr>
              <a:t>※</a:t>
            </a:r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本テンプレートのご使用につきましては、ご自身の判断にてご利用頂きお使いください。万が一本テープレートの利用にあたって問題が発生した場合、当社は一切の責任を負いませんのでご了承下さい。</a:t>
            </a:r>
            <a:endParaRPr kumimoji="1" lang="ja-JP" altLang="en-US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3E107B8-74F5-28D4-52DA-183A8458AEEB}"/>
              </a:ext>
            </a:extLst>
          </p:cNvPr>
          <p:cNvSpPr txBox="1"/>
          <p:nvPr/>
        </p:nvSpPr>
        <p:spPr>
          <a:xfrm>
            <a:off x="2914276" y="1044270"/>
            <a:ext cx="3702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400" b="1" dirty="0"/>
              <a:t>Ｃ Ｏ Ｉ 開 示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B2EC433-3289-BB65-9209-CA38881A60BA}"/>
              </a:ext>
            </a:extLst>
          </p:cNvPr>
          <p:cNvSpPr/>
          <p:nvPr/>
        </p:nvSpPr>
        <p:spPr bwMode="auto">
          <a:xfrm>
            <a:off x="9486900" y="-9144"/>
            <a:ext cx="4483100" cy="6867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09D167D-279F-FB1C-D9CB-753F285D4BC3}"/>
              </a:ext>
            </a:extLst>
          </p:cNvPr>
          <p:cNvSpPr txBox="1"/>
          <p:nvPr/>
        </p:nvSpPr>
        <p:spPr>
          <a:xfrm>
            <a:off x="10317819" y="100583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本テンプレートの使い方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CBF7FF8-80F0-F967-766E-F2B24A803CBA}"/>
              </a:ext>
            </a:extLst>
          </p:cNvPr>
          <p:cNvSpPr txBox="1"/>
          <p:nvPr/>
        </p:nvSpPr>
        <p:spPr>
          <a:xfrm>
            <a:off x="9630350" y="585020"/>
            <a:ext cx="4134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学会名・演題名・発表者名・所属などは、学会と発表内容に合わせてご入力ください。</a:t>
            </a:r>
            <a:endParaRPr kumimoji="1" lang="en-US" altLang="ja-JP" sz="1400" dirty="0"/>
          </a:p>
          <a:p>
            <a:endParaRPr lang="en-US" altLang="ja-JP" sz="1400" dirty="0"/>
          </a:p>
          <a:p>
            <a:r>
              <a:rPr kumimoji="1" lang="ja-JP" altLang="en-US" sz="1400" dirty="0"/>
              <a:t>内容については、</a:t>
            </a:r>
            <a:r>
              <a:rPr lang="ja-JP" altLang="en-US" sz="1400" dirty="0"/>
              <a:t>不足があればご入力いただいて</a:t>
            </a:r>
            <a:endParaRPr lang="en-US" altLang="ja-JP" sz="1400" dirty="0"/>
          </a:p>
          <a:p>
            <a:r>
              <a:rPr kumimoji="1" lang="ja-JP" altLang="en-US" sz="1400" dirty="0"/>
              <a:t>不要なものは削除してお使い下さい。</a:t>
            </a:r>
            <a:endParaRPr kumimoji="1" lang="en-US" altLang="ja-JP" sz="1400" dirty="0"/>
          </a:p>
          <a:p>
            <a:endParaRPr lang="en-US" altLang="ja-JP" sz="1400" dirty="0"/>
          </a:p>
          <a:p>
            <a:r>
              <a:rPr kumimoji="1" lang="ja-JP" altLang="en-US" sz="1400" dirty="0"/>
              <a:t>背景色、文字色などはご自由に変更しお使いください。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E9E356C-22CA-3333-6240-B573AEC795E4}"/>
              </a:ext>
            </a:extLst>
          </p:cNvPr>
          <p:cNvSpPr txBox="1"/>
          <p:nvPr/>
        </p:nvSpPr>
        <p:spPr>
          <a:xfrm>
            <a:off x="9953355" y="2579567"/>
            <a:ext cx="3698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COI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（利益相反）の表記について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13A4E93-BF6F-0624-ADBC-4BA6AC47D932}"/>
              </a:ext>
            </a:extLst>
          </p:cNvPr>
          <p:cNvSpPr txBox="1"/>
          <p:nvPr/>
        </p:nvSpPr>
        <p:spPr>
          <a:xfrm>
            <a:off x="9630350" y="3084805"/>
            <a:ext cx="4134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学会ポスターの多くで</a:t>
            </a:r>
            <a:r>
              <a:rPr kumimoji="1" lang="en-US" altLang="ja-JP" sz="1400" dirty="0"/>
              <a:t>COI</a:t>
            </a:r>
            <a:r>
              <a:rPr kumimoji="1" lang="ja-JP" altLang="en-US" sz="1400" dirty="0"/>
              <a:t>（利益相反）の印字位置は</a:t>
            </a:r>
            <a:r>
              <a:rPr lang="ja-JP" altLang="en-US" sz="1400" dirty="0"/>
              <a:t>最下部や最下部右下にすることが多いです。</a:t>
            </a:r>
            <a:endParaRPr lang="en-US" altLang="ja-JP" sz="1400" dirty="0"/>
          </a:p>
          <a:p>
            <a:endParaRPr kumimoji="1" lang="en-US" altLang="ja-JP" sz="1400" dirty="0"/>
          </a:p>
          <a:p>
            <a:r>
              <a:rPr lang="ja-JP" altLang="en-US" sz="1400" dirty="0"/>
              <a:t>詳細については参加される学会のホームページにて</a:t>
            </a:r>
            <a:r>
              <a:rPr kumimoji="1" lang="en-US" altLang="ja-JP" sz="1400" dirty="0"/>
              <a:t>COI</a:t>
            </a:r>
            <a:r>
              <a:rPr kumimoji="1" lang="ja-JP" altLang="en-US" sz="1400" dirty="0"/>
              <a:t>の必要項目や印字位置などを指定しております</a:t>
            </a:r>
            <a:r>
              <a:rPr lang="ja-JP" altLang="en-US" sz="1400" dirty="0"/>
              <a:t>のでご確認ください。</a:t>
            </a:r>
            <a:endParaRPr kumimoji="1" lang="en-US" altLang="ja-JP" sz="1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E6839E5-40D8-F907-8484-CEB77FE5BD07}"/>
              </a:ext>
            </a:extLst>
          </p:cNvPr>
          <p:cNvSpPr txBox="1"/>
          <p:nvPr/>
        </p:nvSpPr>
        <p:spPr>
          <a:xfrm>
            <a:off x="10486755" y="4755205"/>
            <a:ext cx="24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ご利用上のご注意点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67422B7-7354-334D-64E0-0382A583C524}"/>
              </a:ext>
            </a:extLst>
          </p:cNvPr>
          <p:cNvSpPr txBox="1"/>
          <p:nvPr/>
        </p:nvSpPr>
        <p:spPr>
          <a:xfrm>
            <a:off x="9630350" y="5260443"/>
            <a:ext cx="41344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こちらのテンプレートは、当社が独自に作成したもので</a:t>
            </a:r>
            <a:r>
              <a:rPr kumimoji="1" lang="ja-JP" altLang="en-US" sz="1400" dirty="0"/>
              <a:t>各学会の掲示規則とは異なる場合がございます。</a:t>
            </a:r>
            <a:endParaRPr kumimoji="1" lang="en-US" altLang="ja-JP" sz="1400" dirty="0"/>
          </a:p>
          <a:p>
            <a:r>
              <a:rPr lang="ja-JP" altLang="en-US" sz="1400" dirty="0"/>
              <a:t>各項目や表記方法などについては、学会ホームページ</a:t>
            </a:r>
            <a:r>
              <a:rPr kumimoji="1" lang="ja-JP" altLang="en-US" sz="1400" dirty="0"/>
              <a:t>や窓口にてお問い合わせ下さい。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91880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D95893-E79A-B947-74B4-148F52D7B689}"/>
              </a:ext>
            </a:extLst>
          </p:cNvPr>
          <p:cNvSpPr txBox="1"/>
          <p:nvPr/>
        </p:nvSpPr>
        <p:spPr>
          <a:xfrm>
            <a:off x="1846641" y="-660451"/>
            <a:ext cx="550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本テンプレートのご利用方法　手順１</a:t>
            </a:r>
            <a:endParaRPr kumimoji="1" lang="ja-JP" altLang="en-US" sz="24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CBD665-7880-87D0-8A9B-AB435B7F0FC7}"/>
              </a:ext>
            </a:extLst>
          </p:cNvPr>
          <p:cNvSpPr txBox="1"/>
          <p:nvPr/>
        </p:nvSpPr>
        <p:spPr>
          <a:xfrm>
            <a:off x="190550" y="6083216"/>
            <a:ext cx="881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defRPr/>
            </a:pPr>
            <a:r>
              <a:rPr lang="en-US" altLang="ja-JP" sz="1400" dirty="0">
                <a:latin typeface="ＭＳ Ｐゴシック" pitchFamily="50" charset="-128"/>
                <a:ea typeface="ＭＳ Ｐゴシック" pitchFamily="50" charset="-128"/>
              </a:rPr>
              <a:t>COI</a:t>
            </a:r>
            <a:r>
              <a:rPr kumimoji="1" lang="ja-JP" altLang="en-US" sz="1400" dirty="0">
                <a:latin typeface="ＭＳ Ｐゴシック" pitchFamily="50" charset="-128"/>
                <a:ea typeface="ＭＳ Ｐゴシック" pitchFamily="50" charset="-128"/>
              </a:rPr>
              <a:t>ファイルの入力が終わりましたら、</a:t>
            </a:r>
            <a:r>
              <a:rPr kumimoji="1" lang="en-US" altLang="ja-JP" sz="1400" u="sng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COI</a:t>
            </a:r>
            <a:r>
              <a:rPr kumimoji="1" lang="ja-JP" altLang="en-US" sz="1400" u="sng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の画面を表示させたまま、画面左上のファイルをクリック</a:t>
            </a:r>
            <a:r>
              <a:rPr kumimoji="1" lang="ja-JP" altLang="en-US" sz="1400" dirty="0">
                <a:latin typeface="ＭＳ Ｐゴシック" pitchFamily="50" charset="-128"/>
                <a:ea typeface="ＭＳ Ｐゴシック" pitchFamily="50" charset="-128"/>
              </a:rPr>
              <a:t>します。</a:t>
            </a:r>
            <a:endParaRPr lang="en-US" altLang="ja-JP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DBE4D26-409E-AB32-6D87-1147EFD7A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11897"/>
            <a:ext cx="8028432" cy="5777687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B6F32D46-B0B7-FFAF-06EB-37E97CD86611}"/>
              </a:ext>
            </a:extLst>
          </p:cNvPr>
          <p:cNvSpPr/>
          <p:nvPr/>
        </p:nvSpPr>
        <p:spPr>
          <a:xfrm>
            <a:off x="402336" y="457200"/>
            <a:ext cx="694944" cy="256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オブジェクト 4">
            <a:hlinkClick r:id="" action="ppaction://ole?verb=0"/>
            <a:extLst>
              <a:ext uri="{FF2B5EF4-FFF2-40B4-BE49-F238E27FC236}">
                <a16:creationId xmlns:a16="http://schemas.microsoft.com/office/drawing/2014/main" id="{1BE2D375-4737-CD52-1CDD-45AF19D8CC36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964626127"/>
              </p:ext>
            </p:extLst>
          </p:nvPr>
        </p:nvGraphicFramePr>
        <p:xfrm>
          <a:off x="2642680" y="1386240"/>
          <a:ext cx="5833808" cy="437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4" imgW="4571964" imgH="3429093" progId="PowerPoint.Show.12">
                  <p:embed/>
                </p:oleObj>
              </mc:Choice>
              <mc:Fallback>
                <p:oleObj name="Presentation" r:id="rId4" imgW="4571964" imgH="342909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2680" y="1386240"/>
                        <a:ext cx="5833808" cy="437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>
            <a:hlinkClick r:id="" action="ppaction://ole?verb=0"/>
            <a:extLst>
              <a:ext uri="{FF2B5EF4-FFF2-40B4-BE49-F238E27FC236}">
                <a16:creationId xmlns:a16="http://schemas.microsoft.com/office/drawing/2014/main" id="{036B6127-14A2-AF37-BCCE-C26DCDCA6E9A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31179838"/>
              </p:ext>
            </p:extLst>
          </p:nvPr>
        </p:nvGraphicFramePr>
        <p:xfrm>
          <a:off x="749808" y="1331376"/>
          <a:ext cx="1382560" cy="103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6" imgW="4571964" imgH="3429093" progId="PowerPoint.Show.12">
                  <p:embed/>
                </p:oleObj>
              </mc:Choice>
              <mc:Fallback>
                <p:oleObj name="Presentation" r:id="rId6" imgW="4571964" imgH="3429093" progId="PowerPoint.Show.12">
                  <p:embed/>
                  <p:pic>
                    <p:nvPicPr>
                      <p:cNvPr id="5" name="オブジェクト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BE2D375-4737-CD52-1CDD-45AF19D8C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808" y="1331376"/>
                        <a:ext cx="1382560" cy="1036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43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D95893-E79A-B947-74B4-148F52D7B689}"/>
              </a:ext>
            </a:extLst>
          </p:cNvPr>
          <p:cNvSpPr txBox="1"/>
          <p:nvPr/>
        </p:nvSpPr>
        <p:spPr>
          <a:xfrm>
            <a:off x="1846641" y="-660451"/>
            <a:ext cx="550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本テンプレートのご利用方法　手順２</a:t>
            </a:r>
            <a:endParaRPr kumimoji="1" lang="ja-JP" altLang="en-US" sz="2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D53AF46-D2E4-2656-8655-D8E4F7239A75}"/>
              </a:ext>
            </a:extLst>
          </p:cNvPr>
          <p:cNvSpPr txBox="1"/>
          <p:nvPr/>
        </p:nvSpPr>
        <p:spPr>
          <a:xfrm>
            <a:off x="190550" y="6019208"/>
            <a:ext cx="881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defRPr/>
            </a:pPr>
            <a:r>
              <a:rPr kumimoji="1" lang="ja-JP" altLang="en-US" sz="1400" dirty="0">
                <a:latin typeface="ＭＳ Ｐゴシック" pitchFamily="50" charset="-128"/>
                <a:ea typeface="ＭＳ Ｐゴシック" pitchFamily="50" charset="-128"/>
              </a:rPr>
              <a:t>左側にある</a:t>
            </a:r>
            <a:r>
              <a:rPr kumimoji="1" lang="ja-JP" altLang="en-US" sz="1400" u="sng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「名前を付けて保存」を選び、ファイル種類を「</a:t>
            </a:r>
            <a:r>
              <a:rPr kumimoji="1" lang="en-US" altLang="ja-JP" sz="1400" u="sng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windows</a:t>
            </a:r>
            <a:r>
              <a:rPr kumimoji="1" lang="ja-JP" altLang="en-US" sz="1400" u="sng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メタファイル」を選択</a:t>
            </a:r>
            <a:r>
              <a:rPr kumimoji="1" lang="ja-JP" altLang="en-US" sz="1400" dirty="0">
                <a:latin typeface="ＭＳ Ｐゴシック" pitchFamily="50" charset="-128"/>
                <a:ea typeface="ＭＳ Ｐゴシック" pitchFamily="50" charset="-128"/>
              </a:rPr>
              <a:t>してください。</a:t>
            </a:r>
            <a:endParaRPr lang="en-US" altLang="ja-JP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8" name="図 1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6176FB5-71D3-0FC7-4747-AF36094C2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8" y="152400"/>
            <a:ext cx="8806069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0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D95893-E79A-B947-74B4-148F52D7B689}"/>
              </a:ext>
            </a:extLst>
          </p:cNvPr>
          <p:cNvSpPr txBox="1"/>
          <p:nvPr/>
        </p:nvSpPr>
        <p:spPr>
          <a:xfrm>
            <a:off x="1846641" y="-660451"/>
            <a:ext cx="550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本テンプレートのご利用方法　手順３</a:t>
            </a:r>
            <a:endParaRPr lang="en-US" altLang="ja-JP" sz="2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D53AF46-D2E4-2656-8655-D8E4F7239A75}"/>
              </a:ext>
            </a:extLst>
          </p:cNvPr>
          <p:cNvSpPr txBox="1"/>
          <p:nvPr/>
        </p:nvSpPr>
        <p:spPr>
          <a:xfrm>
            <a:off x="190550" y="6019208"/>
            <a:ext cx="881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必要な</a:t>
            </a:r>
            <a:r>
              <a:rPr lang="en-US" altLang="ja-JP" sz="1400" dirty="0">
                <a:latin typeface="ＭＳ Ｐゴシック" pitchFamily="50" charset="-128"/>
                <a:ea typeface="ＭＳ Ｐゴシック" pitchFamily="50" charset="-128"/>
              </a:rPr>
              <a:t>COI</a:t>
            </a:r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表記は１枚ですので、</a:t>
            </a:r>
            <a:r>
              <a:rPr lang="ja-JP" altLang="en-US" sz="1400" u="sng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「このスライドのみ」</a:t>
            </a:r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を選びます。</a:t>
            </a:r>
            <a:endParaRPr lang="en-US" altLang="ja-JP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ABF078F1-2655-52BB-AEE3-62E15611B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177208"/>
            <a:ext cx="8712150" cy="55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D95893-E79A-B947-74B4-148F52D7B689}"/>
              </a:ext>
            </a:extLst>
          </p:cNvPr>
          <p:cNvSpPr txBox="1"/>
          <p:nvPr/>
        </p:nvSpPr>
        <p:spPr>
          <a:xfrm>
            <a:off x="1846641" y="-660451"/>
            <a:ext cx="550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本テンプレートのご利用方法　手順４</a:t>
            </a:r>
            <a:endParaRPr lang="en-US" altLang="ja-JP" sz="2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D53AF46-D2E4-2656-8655-D8E4F7239A75}"/>
              </a:ext>
            </a:extLst>
          </p:cNvPr>
          <p:cNvSpPr txBox="1"/>
          <p:nvPr/>
        </p:nvSpPr>
        <p:spPr>
          <a:xfrm>
            <a:off x="190550" y="6019208"/>
            <a:ext cx="881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保存（エクスポート）をしますと</a:t>
            </a:r>
            <a:r>
              <a:rPr lang="ja-JP" altLang="en-US" sz="1400" u="sng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パワーポイントファイルと同じ置き場所に「</a:t>
            </a:r>
            <a:r>
              <a:rPr lang="en-US" altLang="ja-JP" sz="1400" u="sng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.</a:t>
            </a:r>
            <a:r>
              <a:rPr lang="en-US" altLang="ja-JP" sz="1400" u="sng" dirty="0" err="1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wmf</a:t>
            </a:r>
            <a:r>
              <a:rPr lang="ja-JP" altLang="en-US" sz="1400" u="sng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」というファイルが生成</a:t>
            </a:r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されます。</a:t>
            </a:r>
            <a:endParaRPr lang="en-US" altLang="ja-JP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4" name="図 3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BE5AE55C-35F5-2660-F479-947AD21C2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0" y="202608"/>
            <a:ext cx="8686750" cy="5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2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D95893-E79A-B947-74B4-148F52D7B689}"/>
              </a:ext>
            </a:extLst>
          </p:cNvPr>
          <p:cNvSpPr txBox="1"/>
          <p:nvPr/>
        </p:nvSpPr>
        <p:spPr>
          <a:xfrm>
            <a:off x="1846641" y="-660451"/>
            <a:ext cx="550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本テンプレートのご利用方法　手順５</a:t>
            </a:r>
            <a:endParaRPr lang="en-US" altLang="ja-JP" sz="2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D53AF46-D2E4-2656-8655-D8E4F7239A75}"/>
              </a:ext>
            </a:extLst>
          </p:cNvPr>
          <p:cNvSpPr txBox="1"/>
          <p:nvPr/>
        </p:nvSpPr>
        <p:spPr>
          <a:xfrm>
            <a:off x="190550" y="6019208"/>
            <a:ext cx="881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学会ポスターテンプレートのパワーポイントファイルへ、</a:t>
            </a:r>
            <a:r>
              <a:rPr lang="ja-JP" altLang="en-US" sz="1400" u="sng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保存した</a:t>
            </a:r>
            <a:r>
              <a:rPr lang="en-US" altLang="ja-JP" sz="1400" u="sng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.</a:t>
            </a:r>
            <a:r>
              <a:rPr lang="en-US" altLang="ja-JP" sz="1400" u="sng" dirty="0" err="1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wmf</a:t>
            </a:r>
            <a:r>
              <a:rPr lang="ja-JP" altLang="en-US" sz="1400" u="sng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ファイルを投げ込む</a:t>
            </a:r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と、簡単に学会ポスターテンプレートの中に挿入することができます。</a:t>
            </a:r>
            <a:endParaRPr lang="en-US" altLang="ja-JP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0502247-711B-2FE8-B644-0C3ECFD45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181491"/>
            <a:ext cx="8813700" cy="56309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5F1FA7-AA0E-75D3-4204-F23D874CB967}"/>
              </a:ext>
            </a:extLst>
          </p:cNvPr>
          <p:cNvSpPr txBox="1"/>
          <p:nvPr/>
        </p:nvSpPr>
        <p:spPr>
          <a:xfrm>
            <a:off x="1397000" y="1045534"/>
            <a:ext cx="59511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</a:rPr>
              <a:t>マウス</a:t>
            </a:r>
            <a:r>
              <a:rPr kumimoji="1" lang="en-US" altLang="ja-JP" sz="1400" b="1" dirty="0">
                <a:solidFill>
                  <a:srgbClr val="FF0000"/>
                </a:solidFill>
              </a:rPr>
              <a:t>.</a:t>
            </a:r>
            <a:r>
              <a:rPr kumimoji="1" lang="en-US" altLang="ja-JP" sz="1400" b="1" dirty="0" err="1">
                <a:solidFill>
                  <a:srgbClr val="FF0000"/>
                </a:solidFill>
              </a:rPr>
              <a:t>wmf</a:t>
            </a:r>
            <a:r>
              <a:rPr kumimoji="1" lang="ja-JP" altLang="en-US" sz="1400" b="1" dirty="0">
                <a:solidFill>
                  <a:srgbClr val="FF0000"/>
                </a:solidFill>
              </a:rPr>
              <a:t>をドラック＆ドロップでファイルを入れることが出来ます。</a:t>
            </a:r>
          </a:p>
        </p:txBody>
      </p:sp>
      <p:graphicFrame>
        <p:nvGraphicFramePr>
          <p:cNvPr id="2" name="オブジェクト 1">
            <a:hlinkClick r:id="" action="ppaction://ole?verb=0"/>
            <a:extLst>
              <a:ext uri="{FF2B5EF4-FFF2-40B4-BE49-F238E27FC236}">
                <a16:creationId xmlns:a16="http://schemas.microsoft.com/office/drawing/2014/main" id="{09AE35A5-2C64-47BB-21EC-51BC29ABE272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813693115"/>
              </p:ext>
            </p:extLst>
          </p:nvPr>
        </p:nvGraphicFramePr>
        <p:xfrm>
          <a:off x="448120" y="2284638"/>
          <a:ext cx="3110776" cy="233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4" imgW="4571964" imgH="3429093" progId="PowerPoint.Show.12">
                  <p:embed/>
                </p:oleObj>
              </mc:Choice>
              <mc:Fallback>
                <p:oleObj name="Presentation" r:id="rId4" imgW="4571964" imgH="3429093" progId="PowerPoint.Show.12">
                  <p:embed/>
                  <p:pic>
                    <p:nvPicPr>
                      <p:cNvPr id="5" name="オブジェクト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BE2D375-4737-CD52-1CDD-45AF19D8C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120" y="2284638"/>
                        <a:ext cx="3110776" cy="2333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87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9497BA55-F22C-95D6-3DE6-F8C54BE7AE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84681"/>
            <a:ext cx="3240958" cy="5705687"/>
          </a:xfrm>
          <a:prstGeom prst="rect">
            <a:avLst/>
          </a:prstGeom>
        </p:spPr>
      </p:pic>
      <p:pic>
        <p:nvPicPr>
          <p:cNvPr id="8" name="図 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12939B7-2B2C-B280-3A5F-B21514C04A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14" y="184681"/>
            <a:ext cx="3361986" cy="5706422"/>
          </a:xfrm>
          <a:prstGeom prst="rect">
            <a:avLst/>
          </a:prstGeom>
        </p:spPr>
      </p:pic>
      <p:graphicFrame>
        <p:nvGraphicFramePr>
          <p:cNvPr id="2" name="オブジェクト 1">
            <a:hlinkClick r:id="" action="ppaction://ole?verb=0"/>
            <a:extLst>
              <a:ext uri="{FF2B5EF4-FFF2-40B4-BE49-F238E27FC236}">
                <a16:creationId xmlns:a16="http://schemas.microsoft.com/office/drawing/2014/main" id="{32B9EEC8-F04F-8AA0-702A-21BF2744A00D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997270882"/>
              </p:ext>
            </p:extLst>
          </p:nvPr>
        </p:nvGraphicFramePr>
        <p:xfrm>
          <a:off x="2862072" y="4654332"/>
          <a:ext cx="1568122" cy="117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5" imgW="4571964" imgH="3429093" progId="PowerPoint.Show.12">
                  <p:embed/>
                </p:oleObj>
              </mc:Choice>
              <mc:Fallback>
                <p:oleObj name="Presentation" r:id="rId5" imgW="4571964" imgH="3429093" progId="PowerPoint.Show.12">
                  <p:embed/>
                  <p:pic>
                    <p:nvPicPr>
                      <p:cNvPr id="5" name="オブジェクト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BE2D375-4737-CD52-1CDD-45AF19D8C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62072" y="4654332"/>
                        <a:ext cx="1568122" cy="1176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>
            <a:hlinkClick r:id="" action="ppaction://ole?verb=0"/>
            <a:extLst>
              <a:ext uri="{FF2B5EF4-FFF2-40B4-BE49-F238E27FC236}">
                <a16:creationId xmlns:a16="http://schemas.microsoft.com/office/drawing/2014/main" id="{0B5B8F1E-11E1-FCF1-2915-DC1501EB500C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293419318"/>
              </p:ext>
            </p:extLst>
          </p:nvPr>
        </p:nvGraphicFramePr>
        <p:xfrm>
          <a:off x="6867144" y="5036857"/>
          <a:ext cx="1043771" cy="78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7" imgW="4571964" imgH="3429093" progId="PowerPoint.Show.12">
                  <p:embed/>
                </p:oleObj>
              </mc:Choice>
              <mc:Fallback>
                <p:oleObj name="Presentation" r:id="rId7" imgW="4571964" imgH="3429093" progId="PowerPoint.Show.12">
                  <p:embed/>
                  <p:pic>
                    <p:nvPicPr>
                      <p:cNvPr id="2" name="オブジェクト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2B9EEC8-F04F-8AA0-702A-21BF2744A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67144" y="5036857"/>
                        <a:ext cx="1043771" cy="782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D95893-E79A-B947-74B4-148F52D7B689}"/>
              </a:ext>
            </a:extLst>
          </p:cNvPr>
          <p:cNvSpPr txBox="1"/>
          <p:nvPr/>
        </p:nvSpPr>
        <p:spPr>
          <a:xfrm>
            <a:off x="1846641" y="-660451"/>
            <a:ext cx="550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本テンプレートのご利用方法　手順６</a:t>
            </a:r>
            <a:endParaRPr lang="en-US" altLang="ja-JP" sz="2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D53AF46-D2E4-2656-8655-D8E4F7239A75}"/>
              </a:ext>
            </a:extLst>
          </p:cNvPr>
          <p:cNvSpPr txBox="1"/>
          <p:nvPr/>
        </p:nvSpPr>
        <p:spPr>
          <a:xfrm>
            <a:off x="190550" y="6019208"/>
            <a:ext cx="881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必要に応じて再調整を行います。サイズ調整は角をマウスで引っ張りますと、</a:t>
            </a:r>
            <a:r>
              <a:rPr lang="ja-JP" altLang="en-US" sz="1400" u="sng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縦横比を崩さずにサイズを変更することができます。</a:t>
            </a:r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これで簡単にＣＯＩファイルを配置することができます。</a:t>
            </a:r>
            <a:endParaRPr lang="en-US" altLang="ja-JP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9BC6E74-A96C-E19A-A5E6-8396AD8BC325}"/>
              </a:ext>
            </a:extLst>
          </p:cNvPr>
          <p:cNvSpPr/>
          <p:nvPr/>
        </p:nvSpPr>
        <p:spPr>
          <a:xfrm>
            <a:off x="2730500" y="4559300"/>
            <a:ext cx="2540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B38F2991-F6D1-50DD-DCE0-006995EA3CF5}"/>
              </a:ext>
            </a:extLst>
          </p:cNvPr>
          <p:cNvSpPr/>
          <p:nvPr/>
        </p:nvSpPr>
        <p:spPr>
          <a:xfrm>
            <a:off x="6781800" y="4978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32F4BEC-37E4-DAAA-4171-769DE9DE8DEE}"/>
              </a:ext>
            </a:extLst>
          </p:cNvPr>
          <p:cNvCxnSpPr>
            <a:cxnSpLocks/>
          </p:cNvCxnSpPr>
          <p:nvPr/>
        </p:nvCxnSpPr>
        <p:spPr>
          <a:xfrm flipH="1" flipV="1">
            <a:off x="2324100" y="4167825"/>
            <a:ext cx="406400" cy="39147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36B78E1-BA14-F32F-4A8F-94FF573E461A}"/>
              </a:ext>
            </a:extLst>
          </p:cNvPr>
          <p:cNvCxnSpPr>
            <a:cxnSpLocks/>
          </p:cNvCxnSpPr>
          <p:nvPr/>
        </p:nvCxnSpPr>
        <p:spPr>
          <a:xfrm flipH="1" flipV="1">
            <a:off x="6375400" y="4574225"/>
            <a:ext cx="406400" cy="39147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D4D3203-CAA1-648A-05BA-05F497C9EF3B}"/>
              </a:ext>
            </a:extLst>
          </p:cNvPr>
          <p:cNvSpPr txBox="1"/>
          <p:nvPr/>
        </p:nvSpPr>
        <p:spPr>
          <a:xfrm>
            <a:off x="2717800" y="4064736"/>
            <a:ext cx="53912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</a:rPr>
              <a:t>マウスで角を持ち、引っ張るだけでサイズ変更ができます。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311384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493</Words>
  <Application>Microsoft Office PowerPoint</Application>
  <PresentationFormat>画面に合わせる (4:3)</PresentationFormat>
  <Paragraphs>43</Paragraphs>
  <Slides>7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Lucida Grande</vt:lpstr>
      <vt:lpstr>ＭＳ Ｐゴシック</vt:lpstr>
      <vt:lpstr>Aptos</vt:lpstr>
      <vt:lpstr>Aptos Display</vt:lpstr>
      <vt:lpstr>Arial</vt:lpstr>
      <vt:lpstr>Calibri</vt:lpstr>
      <vt:lpstr>Times New Roman</vt:lpstr>
      <vt:lpstr>Office Theme</vt:lpstr>
      <vt:lpstr>Microsoft 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Heart Failure Society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Alexander Yano</dc:creator>
  <cp:lastModifiedBy>Fu8914</cp:lastModifiedBy>
  <cp:revision>145</cp:revision>
  <cp:lastPrinted>2012-06-26T05:49:51Z</cp:lastPrinted>
  <dcterms:created xsi:type="dcterms:W3CDTF">2000-09-04T17:39:07Z</dcterms:created>
  <dcterms:modified xsi:type="dcterms:W3CDTF">2024-06-12T07:24:36Z</dcterms:modified>
</cp:coreProperties>
</file>