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6" r:id="rId1"/>
  </p:sldMasterIdLst>
  <p:notesMasterIdLst>
    <p:notesMasterId r:id="rId9"/>
  </p:notesMasterIdLst>
  <p:handoutMasterIdLst>
    <p:handoutMasterId r:id="rId10"/>
  </p:handoutMasterIdLst>
  <p:sldIdLst>
    <p:sldId id="264" r:id="rId2"/>
    <p:sldId id="266" r:id="rId3"/>
    <p:sldId id="271" r:id="rId4"/>
    <p:sldId id="267" r:id="rId5"/>
    <p:sldId id="268" r:id="rId6"/>
    <p:sldId id="269" r:id="rId7"/>
    <p:sldId id="270" r:id="rId8"/>
  </p:sldIdLst>
  <p:sldSz cx="9144000" cy="6858000" type="screen4x3"/>
  <p:notesSz cx="6735763" cy="98663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FFFF"/>
    <a:srgbClr val="003CB4"/>
    <a:srgbClr val="E0EAC2"/>
    <a:srgbClr val="99FF99"/>
    <a:srgbClr val="66FF99"/>
    <a:srgbClr val="33CC33"/>
    <a:srgbClr val="66FF66"/>
    <a:srgbClr val="00FFCC"/>
    <a:srgbClr val="B5F9C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7" autoAdjust="0"/>
    <p:restoredTop sz="94575" autoAdjust="0"/>
  </p:normalViewPr>
  <p:slideViewPr>
    <p:cSldViewPr snapToGrid="0">
      <p:cViewPr varScale="1">
        <p:scale>
          <a:sx n="105" d="100"/>
          <a:sy n="105" d="100"/>
        </p:scale>
        <p:origin x="336" y="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>
            <a:extLst>
              <a:ext uri="{FF2B5EF4-FFF2-40B4-BE49-F238E27FC236}">
                <a16:creationId xmlns:a16="http://schemas.microsoft.com/office/drawing/2014/main" id="{2DA2FE81-061D-95A8-224F-8A44244C440E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19413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763" tIns="45382" rIns="90763" bIns="45382" numCol="1" anchor="t" anchorCtr="0" compatLnSpc="1">
            <a:prstTxWarp prst="textNoShape">
              <a:avLst/>
            </a:prstTxWarp>
          </a:bodyPr>
          <a:lstStyle>
            <a:lvl1pPr eaLnBrk="1" hangingPunct="1">
              <a:defRPr kumimoji="0" sz="1200">
                <a:ea typeface="+mn-ea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171" name="Rectangle 3">
            <a:extLst>
              <a:ext uri="{FF2B5EF4-FFF2-40B4-BE49-F238E27FC236}">
                <a16:creationId xmlns:a16="http://schemas.microsoft.com/office/drawing/2014/main" id="{38707547-9E18-6073-7405-F99A7E87784D}"/>
              </a:ext>
            </a:extLst>
          </p:cNvPr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16350" y="0"/>
            <a:ext cx="2919413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763" tIns="45382" rIns="90763" bIns="45382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kumimoji="0" sz="1200">
                <a:ea typeface="+mn-ea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172" name="Rectangle 4">
            <a:extLst>
              <a:ext uri="{FF2B5EF4-FFF2-40B4-BE49-F238E27FC236}">
                <a16:creationId xmlns:a16="http://schemas.microsoft.com/office/drawing/2014/main" id="{37414746-2A26-EA1D-2721-4B71636BDB53}"/>
              </a:ext>
            </a:extLst>
          </p:cNvPr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72600"/>
            <a:ext cx="2919413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763" tIns="45382" rIns="90763" bIns="45382" numCol="1" anchor="b" anchorCtr="0" compatLnSpc="1">
            <a:prstTxWarp prst="textNoShape">
              <a:avLst/>
            </a:prstTxWarp>
          </a:bodyPr>
          <a:lstStyle>
            <a:lvl1pPr eaLnBrk="1" hangingPunct="1">
              <a:defRPr kumimoji="0" sz="1200">
                <a:ea typeface="+mn-ea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173" name="Rectangle 5">
            <a:extLst>
              <a:ext uri="{FF2B5EF4-FFF2-40B4-BE49-F238E27FC236}">
                <a16:creationId xmlns:a16="http://schemas.microsoft.com/office/drawing/2014/main" id="{D94754CF-24D3-3EE0-5648-4CF9E303AEA8}"/>
              </a:ext>
            </a:extLst>
          </p:cNvPr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16350" y="9372600"/>
            <a:ext cx="2919413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763" tIns="45382" rIns="90763" bIns="45382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kumimoji="0" sz="1200">
                <a:latin typeface="Lucida Grande" pitchFamily="1" charset="0"/>
              </a:defRPr>
            </a:lvl1pPr>
          </a:lstStyle>
          <a:p>
            <a:pPr>
              <a:defRPr/>
            </a:pPr>
            <a:fld id="{A3ED2290-076B-41D5-B952-020C55AF07BD}" type="slidenum">
              <a:rPr lang="en-US" altLang="ja-JP"/>
              <a:pPr>
                <a:defRPr/>
              </a:pPr>
              <a:t>‹#›</a:t>
            </a:fld>
            <a:endParaRPr lang="en-US" altLang="ja-JP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>
            <a:extLst>
              <a:ext uri="{FF2B5EF4-FFF2-40B4-BE49-F238E27FC236}">
                <a16:creationId xmlns:a16="http://schemas.microsoft.com/office/drawing/2014/main" id="{2A3F49D5-18A6-9128-0A16-924230A411C5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19413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763" tIns="45382" rIns="90763" bIns="45382" numCol="1" anchor="t" anchorCtr="0" compatLnSpc="1">
            <a:prstTxWarp prst="textNoShape">
              <a:avLst/>
            </a:prstTxWarp>
          </a:bodyPr>
          <a:lstStyle>
            <a:lvl1pPr eaLnBrk="1" hangingPunct="1">
              <a:defRPr kumimoji="0" sz="1200">
                <a:ea typeface="+mn-ea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147" name="Rectangle 3">
            <a:extLst>
              <a:ext uri="{FF2B5EF4-FFF2-40B4-BE49-F238E27FC236}">
                <a16:creationId xmlns:a16="http://schemas.microsoft.com/office/drawing/2014/main" id="{AB5E2A3F-DF29-1B2A-24A2-81C3B5FE7198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3816350" y="0"/>
            <a:ext cx="2919413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763" tIns="45382" rIns="90763" bIns="45382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kumimoji="0" sz="1200">
                <a:ea typeface="+mn-ea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2052" name="Rectangle 4">
            <a:extLst>
              <a:ext uri="{FF2B5EF4-FFF2-40B4-BE49-F238E27FC236}">
                <a16:creationId xmlns:a16="http://schemas.microsoft.com/office/drawing/2014/main" id="{020E7283-55F7-BDB7-4AA3-26A0368A4852}"/>
              </a:ext>
            </a:extLst>
          </p:cNvPr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01700" y="739775"/>
            <a:ext cx="4932363" cy="37004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9" name="Rectangle 5">
            <a:extLst>
              <a:ext uri="{FF2B5EF4-FFF2-40B4-BE49-F238E27FC236}">
                <a16:creationId xmlns:a16="http://schemas.microsoft.com/office/drawing/2014/main" id="{5138A73B-5A45-52AF-13B9-574BFF1AB3EA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898525" y="4686300"/>
            <a:ext cx="4938713" cy="4440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763" tIns="45382" rIns="90763" bIns="4538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ja-JP" noProof="0"/>
              <a:t>Click to edit Master text styles</a:t>
            </a:r>
          </a:p>
          <a:p>
            <a:pPr lvl="1"/>
            <a:r>
              <a:rPr lang="en-US" altLang="ja-JP" noProof="0"/>
              <a:t>Second level</a:t>
            </a:r>
          </a:p>
          <a:p>
            <a:pPr lvl="2"/>
            <a:r>
              <a:rPr lang="en-US" altLang="ja-JP" noProof="0"/>
              <a:t>Third level</a:t>
            </a:r>
          </a:p>
          <a:p>
            <a:pPr lvl="3"/>
            <a:r>
              <a:rPr lang="en-US" altLang="ja-JP" noProof="0"/>
              <a:t>Fourth level</a:t>
            </a:r>
          </a:p>
          <a:p>
            <a:pPr lvl="4"/>
            <a:r>
              <a:rPr lang="en-US" altLang="ja-JP" noProof="0"/>
              <a:t>Fifth level</a:t>
            </a:r>
          </a:p>
        </p:txBody>
      </p:sp>
      <p:sp>
        <p:nvSpPr>
          <p:cNvPr id="6150" name="Rectangle 6">
            <a:extLst>
              <a:ext uri="{FF2B5EF4-FFF2-40B4-BE49-F238E27FC236}">
                <a16:creationId xmlns:a16="http://schemas.microsoft.com/office/drawing/2014/main" id="{3CD70E84-B85F-5B07-806E-7C7074F16F9E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72600"/>
            <a:ext cx="2919413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763" tIns="45382" rIns="90763" bIns="45382" numCol="1" anchor="b" anchorCtr="0" compatLnSpc="1">
            <a:prstTxWarp prst="textNoShape">
              <a:avLst/>
            </a:prstTxWarp>
          </a:bodyPr>
          <a:lstStyle>
            <a:lvl1pPr eaLnBrk="1" hangingPunct="1">
              <a:defRPr kumimoji="0" sz="1200">
                <a:ea typeface="+mn-ea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151" name="Rectangle 7">
            <a:extLst>
              <a:ext uri="{FF2B5EF4-FFF2-40B4-BE49-F238E27FC236}">
                <a16:creationId xmlns:a16="http://schemas.microsoft.com/office/drawing/2014/main" id="{97EB998A-4E4A-8C96-36D2-A6BC51BC1C59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16350" y="9372600"/>
            <a:ext cx="2919413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763" tIns="45382" rIns="90763" bIns="45382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kumimoji="0" sz="1200">
                <a:latin typeface="Lucida Grande" pitchFamily="1" charset="0"/>
              </a:defRPr>
            </a:lvl1pPr>
          </a:lstStyle>
          <a:p>
            <a:pPr>
              <a:defRPr/>
            </a:pPr>
            <a:fld id="{32647627-7305-489C-AF25-68F87240A148}" type="slidenum">
              <a:rPr lang="en-US" altLang="ja-JP"/>
              <a:pPr>
                <a:defRPr/>
              </a:pPr>
              <a:t>‹#›</a:t>
            </a:fld>
            <a:endParaRPr lang="en-US" altLang="ja-JP">
              <a:latin typeface="Times New Roman" panose="02020603050405020304" pitchFamily="18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スライド イメージ プレースホルダー 1">
            <a:extLst>
              <a:ext uri="{FF2B5EF4-FFF2-40B4-BE49-F238E27FC236}">
                <a16:creationId xmlns:a16="http://schemas.microsoft.com/office/drawing/2014/main" id="{5AE5E4E3-D134-A2FA-9827-2C7C2E6CDAF3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71" name="ノート プレースホルダー 2">
            <a:extLst>
              <a:ext uri="{FF2B5EF4-FFF2-40B4-BE49-F238E27FC236}">
                <a16:creationId xmlns:a16="http://schemas.microsoft.com/office/drawing/2014/main" id="{9F2A87BF-383F-0D21-CB7E-17731FAA22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kumimoji="1" lang="ja-JP" altLang="en-US"/>
          </a:p>
        </p:txBody>
      </p:sp>
      <p:sp>
        <p:nvSpPr>
          <p:cNvPr id="7172" name="スライド番号プレースホルダー 3">
            <a:extLst>
              <a:ext uri="{FF2B5EF4-FFF2-40B4-BE49-F238E27FC236}">
                <a16:creationId xmlns:a16="http://schemas.microsoft.com/office/drawing/2014/main" id="{846C1A67-8A37-C0AE-242C-44BF082EAD6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ABF45E47-C6C9-47A0-BE15-544AEE40C6E9}" type="slidenum">
              <a:rPr lang="en-US" altLang="ja-JP" smtClean="0">
                <a:latin typeface="Lucida Grande" pitchFamily="1" charset="0"/>
              </a:rPr>
              <a:pPr>
                <a:spcBef>
                  <a:spcPct val="0"/>
                </a:spcBef>
              </a:pPr>
              <a:t>1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83787250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スライド イメージ プレースホルダー 1">
            <a:extLst>
              <a:ext uri="{FF2B5EF4-FFF2-40B4-BE49-F238E27FC236}">
                <a16:creationId xmlns:a16="http://schemas.microsoft.com/office/drawing/2014/main" id="{5AE5E4E3-D134-A2FA-9827-2C7C2E6CDAF3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71" name="ノート プレースホルダー 2">
            <a:extLst>
              <a:ext uri="{FF2B5EF4-FFF2-40B4-BE49-F238E27FC236}">
                <a16:creationId xmlns:a16="http://schemas.microsoft.com/office/drawing/2014/main" id="{9F2A87BF-383F-0D21-CB7E-17731FAA22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kumimoji="1" lang="ja-JP" altLang="en-US"/>
          </a:p>
        </p:txBody>
      </p:sp>
      <p:sp>
        <p:nvSpPr>
          <p:cNvPr id="7172" name="スライド番号プレースホルダー 3">
            <a:extLst>
              <a:ext uri="{FF2B5EF4-FFF2-40B4-BE49-F238E27FC236}">
                <a16:creationId xmlns:a16="http://schemas.microsoft.com/office/drawing/2014/main" id="{846C1A67-8A37-C0AE-242C-44BF082EAD6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ABF45E47-C6C9-47A0-BE15-544AEE40C6E9}" type="slidenum">
              <a:rPr lang="en-US" altLang="ja-JP" smtClean="0">
                <a:latin typeface="Lucida Grande" pitchFamily="1" charset="0"/>
              </a:rPr>
              <a:pPr>
                <a:spcBef>
                  <a:spcPct val="0"/>
                </a:spcBef>
              </a:pPr>
              <a:t>2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11639364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スライド イメージ プレースホルダー 1">
            <a:extLst>
              <a:ext uri="{FF2B5EF4-FFF2-40B4-BE49-F238E27FC236}">
                <a16:creationId xmlns:a16="http://schemas.microsoft.com/office/drawing/2014/main" id="{5AE5E4E3-D134-A2FA-9827-2C7C2E6CDAF3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71" name="ノート プレースホルダー 2">
            <a:extLst>
              <a:ext uri="{FF2B5EF4-FFF2-40B4-BE49-F238E27FC236}">
                <a16:creationId xmlns:a16="http://schemas.microsoft.com/office/drawing/2014/main" id="{9F2A87BF-383F-0D21-CB7E-17731FAA22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kumimoji="1" lang="ja-JP" altLang="en-US"/>
          </a:p>
        </p:txBody>
      </p:sp>
      <p:sp>
        <p:nvSpPr>
          <p:cNvPr id="7172" name="スライド番号プレースホルダー 3">
            <a:extLst>
              <a:ext uri="{FF2B5EF4-FFF2-40B4-BE49-F238E27FC236}">
                <a16:creationId xmlns:a16="http://schemas.microsoft.com/office/drawing/2014/main" id="{846C1A67-8A37-C0AE-242C-44BF082EAD6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ABF45E47-C6C9-47A0-BE15-544AEE40C6E9}" type="slidenum">
              <a:rPr lang="en-US" altLang="ja-JP" smtClean="0">
                <a:latin typeface="Lucida Grande" pitchFamily="1" charset="0"/>
              </a:rPr>
              <a:pPr>
                <a:spcBef>
                  <a:spcPct val="0"/>
                </a:spcBef>
              </a:pPr>
              <a:t>3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9680412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スライド イメージ プレースホルダー 1">
            <a:extLst>
              <a:ext uri="{FF2B5EF4-FFF2-40B4-BE49-F238E27FC236}">
                <a16:creationId xmlns:a16="http://schemas.microsoft.com/office/drawing/2014/main" id="{5AE5E4E3-D134-A2FA-9827-2C7C2E6CDAF3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71" name="ノート プレースホルダー 2">
            <a:extLst>
              <a:ext uri="{FF2B5EF4-FFF2-40B4-BE49-F238E27FC236}">
                <a16:creationId xmlns:a16="http://schemas.microsoft.com/office/drawing/2014/main" id="{9F2A87BF-383F-0D21-CB7E-17731FAA22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kumimoji="1" lang="ja-JP" altLang="en-US"/>
          </a:p>
        </p:txBody>
      </p:sp>
      <p:sp>
        <p:nvSpPr>
          <p:cNvPr id="7172" name="スライド番号プレースホルダー 3">
            <a:extLst>
              <a:ext uri="{FF2B5EF4-FFF2-40B4-BE49-F238E27FC236}">
                <a16:creationId xmlns:a16="http://schemas.microsoft.com/office/drawing/2014/main" id="{846C1A67-8A37-C0AE-242C-44BF082EAD6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ABF45E47-C6C9-47A0-BE15-544AEE40C6E9}" type="slidenum">
              <a:rPr lang="en-US" altLang="ja-JP" smtClean="0">
                <a:latin typeface="Lucida Grande" pitchFamily="1" charset="0"/>
              </a:rPr>
              <a:pPr>
                <a:spcBef>
                  <a:spcPct val="0"/>
                </a:spcBef>
              </a:pPr>
              <a:t>4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78813513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スライド イメージ プレースホルダー 1">
            <a:extLst>
              <a:ext uri="{FF2B5EF4-FFF2-40B4-BE49-F238E27FC236}">
                <a16:creationId xmlns:a16="http://schemas.microsoft.com/office/drawing/2014/main" id="{5AE5E4E3-D134-A2FA-9827-2C7C2E6CDAF3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71" name="ノート プレースホルダー 2">
            <a:extLst>
              <a:ext uri="{FF2B5EF4-FFF2-40B4-BE49-F238E27FC236}">
                <a16:creationId xmlns:a16="http://schemas.microsoft.com/office/drawing/2014/main" id="{9F2A87BF-383F-0D21-CB7E-17731FAA22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kumimoji="1" lang="ja-JP" altLang="en-US"/>
          </a:p>
        </p:txBody>
      </p:sp>
      <p:sp>
        <p:nvSpPr>
          <p:cNvPr id="7172" name="スライド番号プレースホルダー 3">
            <a:extLst>
              <a:ext uri="{FF2B5EF4-FFF2-40B4-BE49-F238E27FC236}">
                <a16:creationId xmlns:a16="http://schemas.microsoft.com/office/drawing/2014/main" id="{846C1A67-8A37-C0AE-242C-44BF082EAD6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ABF45E47-C6C9-47A0-BE15-544AEE40C6E9}" type="slidenum">
              <a:rPr lang="en-US" altLang="ja-JP" smtClean="0">
                <a:latin typeface="Lucida Grande" pitchFamily="1" charset="0"/>
              </a:rPr>
              <a:pPr>
                <a:spcBef>
                  <a:spcPct val="0"/>
                </a:spcBef>
              </a:pPr>
              <a:t>5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53249012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スライド イメージ プレースホルダー 1">
            <a:extLst>
              <a:ext uri="{FF2B5EF4-FFF2-40B4-BE49-F238E27FC236}">
                <a16:creationId xmlns:a16="http://schemas.microsoft.com/office/drawing/2014/main" id="{5AE5E4E3-D134-A2FA-9827-2C7C2E6CDAF3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71" name="ノート プレースホルダー 2">
            <a:extLst>
              <a:ext uri="{FF2B5EF4-FFF2-40B4-BE49-F238E27FC236}">
                <a16:creationId xmlns:a16="http://schemas.microsoft.com/office/drawing/2014/main" id="{9F2A87BF-383F-0D21-CB7E-17731FAA22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kumimoji="1" lang="ja-JP" altLang="en-US"/>
          </a:p>
        </p:txBody>
      </p:sp>
      <p:sp>
        <p:nvSpPr>
          <p:cNvPr id="7172" name="スライド番号プレースホルダー 3">
            <a:extLst>
              <a:ext uri="{FF2B5EF4-FFF2-40B4-BE49-F238E27FC236}">
                <a16:creationId xmlns:a16="http://schemas.microsoft.com/office/drawing/2014/main" id="{846C1A67-8A37-C0AE-242C-44BF082EAD6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ABF45E47-C6C9-47A0-BE15-544AEE40C6E9}" type="slidenum">
              <a:rPr lang="en-US" altLang="ja-JP" smtClean="0">
                <a:latin typeface="Lucida Grande" pitchFamily="1" charset="0"/>
              </a:rPr>
              <a:pPr>
                <a:spcBef>
                  <a:spcPct val="0"/>
                </a:spcBef>
              </a:pPr>
              <a:t>6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79891156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スライド イメージ プレースホルダー 1">
            <a:extLst>
              <a:ext uri="{FF2B5EF4-FFF2-40B4-BE49-F238E27FC236}">
                <a16:creationId xmlns:a16="http://schemas.microsoft.com/office/drawing/2014/main" id="{5AE5E4E3-D134-A2FA-9827-2C7C2E6CDAF3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71" name="ノート プレースホルダー 2">
            <a:extLst>
              <a:ext uri="{FF2B5EF4-FFF2-40B4-BE49-F238E27FC236}">
                <a16:creationId xmlns:a16="http://schemas.microsoft.com/office/drawing/2014/main" id="{9F2A87BF-383F-0D21-CB7E-17731FAA22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kumimoji="1" lang="ja-JP" altLang="en-US"/>
          </a:p>
        </p:txBody>
      </p:sp>
      <p:sp>
        <p:nvSpPr>
          <p:cNvPr id="7172" name="スライド番号プレースホルダー 3">
            <a:extLst>
              <a:ext uri="{FF2B5EF4-FFF2-40B4-BE49-F238E27FC236}">
                <a16:creationId xmlns:a16="http://schemas.microsoft.com/office/drawing/2014/main" id="{846C1A67-8A37-C0AE-242C-44BF082EAD6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ABF45E47-C6C9-47A0-BE15-544AEE40C6E9}" type="slidenum">
              <a:rPr lang="en-US" altLang="ja-JP" smtClean="0">
                <a:latin typeface="Lucida Grande" pitchFamily="1" charset="0"/>
              </a:rPr>
              <a:pPr>
                <a:spcBef>
                  <a:spcPct val="0"/>
                </a:spcBef>
              </a:pPr>
              <a:t>7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6625575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FDEDA10-D43E-4457-8723-02B1E220FB93}" type="slidenum">
              <a:rPr lang="en-US" altLang="ja-JP" smtClean="0"/>
              <a:pPr>
                <a:defRPr/>
              </a:pPr>
              <a:t>‹#›</a:t>
            </a:fld>
            <a:endParaRPr lang="en-US" altLang="ja-JP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995389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C08B455-2235-4062-A8DD-6659214E6D92}" type="slidenum">
              <a:rPr lang="en-US" altLang="ja-JP" smtClean="0"/>
              <a:pPr>
                <a:defRPr/>
              </a:pPr>
              <a:t>‹#›</a:t>
            </a:fld>
            <a:endParaRPr lang="en-US" altLang="ja-JP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863322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626F602-2795-4AF2-AAFF-0A9ACD9C90EC}" type="slidenum">
              <a:rPr lang="en-US" altLang="ja-JP" smtClean="0"/>
              <a:pPr>
                <a:defRPr/>
              </a:pPr>
              <a:t>‹#›</a:t>
            </a:fld>
            <a:endParaRPr lang="en-US" altLang="ja-JP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161692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22C6C52-FBBD-4306-90BD-D95A484BC461}" type="slidenum">
              <a:rPr lang="en-US" altLang="ja-JP" smtClean="0"/>
              <a:pPr>
                <a:defRPr/>
              </a:pPr>
              <a:t>‹#›</a:t>
            </a:fld>
            <a:endParaRPr lang="en-US" altLang="ja-JP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261537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D0BBCED-1958-4A6E-AD73-2EA6D0B914B0}" type="slidenum">
              <a:rPr lang="en-US" altLang="ja-JP" smtClean="0"/>
              <a:pPr>
                <a:defRPr/>
              </a:pPr>
              <a:t>‹#›</a:t>
            </a:fld>
            <a:endParaRPr lang="en-US" altLang="ja-JP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87638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18844E5-698E-4CC4-B19E-BE484B5FFD30}" type="slidenum">
              <a:rPr lang="en-US" altLang="ja-JP" smtClean="0"/>
              <a:pPr>
                <a:defRPr/>
              </a:pPr>
              <a:t>‹#›</a:t>
            </a:fld>
            <a:endParaRPr lang="en-US" altLang="ja-JP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310671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895C359-B9C4-4051-9E7A-945720B13BF7}" type="slidenum">
              <a:rPr lang="en-US" altLang="ja-JP" smtClean="0"/>
              <a:pPr>
                <a:defRPr/>
              </a:pPr>
              <a:t>‹#›</a:t>
            </a:fld>
            <a:endParaRPr lang="en-US" altLang="ja-JP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336510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2B5DE1-4654-41E2-9245-38966A546E69}" type="slidenum">
              <a:rPr lang="en-US" altLang="ja-JP" smtClean="0"/>
              <a:pPr>
                <a:defRPr/>
              </a:pPr>
              <a:t>‹#›</a:t>
            </a:fld>
            <a:endParaRPr lang="en-US" altLang="ja-JP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791354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3A8FA18-55CB-4AD5-9B21-6529C9AD50E3}" type="slidenum">
              <a:rPr lang="en-US" altLang="ja-JP" smtClean="0"/>
              <a:pPr>
                <a:defRPr/>
              </a:pPr>
              <a:t>‹#›</a:t>
            </a:fld>
            <a:endParaRPr lang="en-US" altLang="ja-JP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440653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85C7079-6870-456F-8212-71068FBFC588}" type="slidenum">
              <a:rPr lang="en-US" altLang="ja-JP" smtClean="0"/>
              <a:pPr>
                <a:defRPr/>
              </a:pPr>
              <a:t>‹#›</a:t>
            </a:fld>
            <a:endParaRPr lang="en-US" altLang="ja-JP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050011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EC4F77A-FF1E-4BDA-9164-5A407F06DABF}" type="slidenum">
              <a:rPr lang="en-US" altLang="ja-JP" smtClean="0"/>
              <a:pPr>
                <a:defRPr/>
              </a:pPr>
              <a:t>‹#›</a:t>
            </a:fld>
            <a:endParaRPr lang="en-US" altLang="ja-JP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087244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pPr>
              <a:defRPr/>
            </a:pPr>
            <a:fld id="{7626F602-2795-4AF2-AAFF-0A9ACD9C90EC}" type="slidenum">
              <a:rPr lang="en-US" altLang="ja-JP" smtClean="0"/>
              <a:pPr>
                <a:defRPr/>
              </a:pPr>
              <a:t>‹#›</a:t>
            </a:fld>
            <a:endParaRPr lang="en-US" altLang="ja-JP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895591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7" r:id="rId1"/>
    <p:sldLayoutId id="2147483728" r:id="rId2"/>
    <p:sldLayoutId id="2147483729" r:id="rId3"/>
    <p:sldLayoutId id="2147483730" r:id="rId4"/>
    <p:sldLayoutId id="2147483731" r:id="rId5"/>
    <p:sldLayoutId id="2147483732" r:id="rId6"/>
    <p:sldLayoutId id="2147483733" r:id="rId7"/>
    <p:sldLayoutId id="2147483734" r:id="rId8"/>
    <p:sldLayoutId id="2147483735" r:id="rId9"/>
    <p:sldLayoutId id="2147483736" r:id="rId10"/>
    <p:sldLayoutId id="2147483737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8CF49884-2447-8BA6-6130-B9D02C446878}"/>
              </a:ext>
            </a:extLst>
          </p:cNvPr>
          <p:cNvSpPr/>
          <p:nvPr/>
        </p:nvSpPr>
        <p:spPr bwMode="auto">
          <a:xfrm>
            <a:off x="0" y="-9144"/>
            <a:ext cx="9144000" cy="6867144"/>
          </a:xfrm>
          <a:prstGeom prst="rect">
            <a:avLst/>
          </a:prstGeom>
          <a:solidFill>
            <a:srgbClr val="FFFF00"/>
          </a:solidFill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ja-JP" altLang="en-US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6FF8673E-E217-7FB1-3EE3-491A3549ADD6}"/>
              </a:ext>
            </a:extLst>
          </p:cNvPr>
          <p:cNvSpPr/>
          <p:nvPr/>
        </p:nvSpPr>
        <p:spPr bwMode="auto">
          <a:xfrm>
            <a:off x="541592" y="331416"/>
            <a:ext cx="8154352" cy="2729025"/>
          </a:xfrm>
          <a:prstGeom prst="rect">
            <a:avLst/>
          </a:prstGeom>
          <a:solidFill>
            <a:srgbClr val="00FFFF"/>
          </a:solidFill>
          <a:ln w="1905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ja-JP" altLang="en-US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E9752E2D-BA67-50F2-3DF2-2EAD0D8D50B8}"/>
              </a:ext>
            </a:extLst>
          </p:cNvPr>
          <p:cNvSpPr txBox="1"/>
          <p:nvPr/>
        </p:nvSpPr>
        <p:spPr>
          <a:xfrm>
            <a:off x="1804112" y="486927"/>
            <a:ext cx="5858623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2800" b="1" spc="-150" dirty="0"/>
              <a:t>第△△回〇〇〇〇〇〇〇〇〇〇学会</a:t>
            </a:r>
            <a:endParaRPr kumimoji="1" lang="ja-JP" altLang="en-US" sz="2800" b="1" spc="-150" dirty="0"/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BDF01411-AA94-9F5C-9113-94140703A5D9}"/>
              </a:ext>
            </a:extLst>
          </p:cNvPr>
          <p:cNvSpPr txBox="1"/>
          <p:nvPr/>
        </p:nvSpPr>
        <p:spPr>
          <a:xfrm>
            <a:off x="802435" y="1900642"/>
            <a:ext cx="8051901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1" lang="ja-JP" altLang="en-US" sz="1800" spc="-150" dirty="0"/>
              <a:t>演題名：〇〇〇〇〇〇〇〇〇〇〇</a:t>
            </a:r>
            <a:endParaRPr kumimoji="1" lang="en-US" altLang="ja-JP" sz="1800" spc="-150" dirty="0"/>
          </a:p>
          <a:p>
            <a:r>
              <a:rPr kumimoji="1" lang="ja-JP" altLang="en-US" sz="1800" spc="-150" dirty="0"/>
              <a:t>発表者名：〇〇〇〇〇　〇〇〇〇〇　〇〇〇〇〇　〇〇〇〇〇</a:t>
            </a:r>
            <a:endParaRPr kumimoji="1" lang="en-US" altLang="ja-JP" sz="1800" spc="-150" dirty="0"/>
          </a:p>
          <a:p>
            <a:r>
              <a:rPr kumimoji="1" lang="ja-JP" altLang="en-US" sz="1800" dirty="0">
                <a:latin typeface="ＭＳ Ｐゴシック" pitchFamily="50" charset="-128"/>
                <a:ea typeface="ＭＳ Ｐゴシック" pitchFamily="50" charset="-128"/>
              </a:rPr>
              <a:t>所属：</a:t>
            </a:r>
            <a:r>
              <a:rPr lang="en-US" altLang="ja-JP" sz="1800" dirty="0">
                <a:latin typeface="ＭＳ Ｐゴシック" pitchFamily="50" charset="-128"/>
                <a:ea typeface="ＭＳ Ｐゴシック" pitchFamily="50" charset="-128"/>
              </a:rPr>
              <a:t>1. ○○</a:t>
            </a:r>
            <a:r>
              <a:rPr lang="ja-JP" altLang="en-US" sz="1800" dirty="0">
                <a:latin typeface="ＭＳ Ｐゴシック" pitchFamily="50" charset="-128"/>
                <a:ea typeface="ＭＳ Ｐゴシック" pitchFamily="50" charset="-128"/>
              </a:rPr>
              <a:t>大学　</a:t>
            </a:r>
            <a:r>
              <a:rPr lang="en-US" altLang="ja-JP" sz="1800" dirty="0">
                <a:latin typeface="ＭＳ Ｐゴシック" pitchFamily="50" charset="-128"/>
                <a:ea typeface="ＭＳ Ｐゴシック" pitchFamily="50" charset="-128"/>
              </a:rPr>
              <a:t>△△△△ </a:t>
            </a:r>
            <a:r>
              <a:rPr lang="ja-JP" altLang="en-US" sz="1800" dirty="0">
                <a:latin typeface="ＭＳ Ｐゴシック" pitchFamily="50" charset="-128"/>
                <a:ea typeface="ＭＳ Ｐゴシック" pitchFamily="50" charset="-128"/>
              </a:rPr>
              <a:t>　</a:t>
            </a:r>
            <a:r>
              <a:rPr kumimoji="1" lang="en-US" altLang="ja-JP" sz="1800" dirty="0">
                <a:latin typeface="ＭＳ Ｐゴシック" pitchFamily="50" charset="-128"/>
                <a:ea typeface="ＭＳ Ｐゴシック" pitchFamily="50" charset="-128"/>
              </a:rPr>
              <a:t>2. </a:t>
            </a:r>
            <a:r>
              <a:rPr kumimoji="1" lang="ja-JP" altLang="en-US" sz="1800" dirty="0">
                <a:latin typeface="ＭＳ Ｐゴシック" pitchFamily="50" charset="-128"/>
                <a:ea typeface="ＭＳ Ｐゴシック" pitchFamily="50" charset="-128"/>
              </a:rPr>
              <a:t>□□</a:t>
            </a:r>
            <a:r>
              <a:rPr lang="ja-JP" altLang="en-US" sz="1800" dirty="0">
                <a:latin typeface="ＭＳ Ｐゴシック" pitchFamily="50" charset="-128"/>
                <a:ea typeface="ＭＳ Ｐゴシック" pitchFamily="50" charset="-128"/>
              </a:rPr>
              <a:t>大学附属病院　</a:t>
            </a:r>
            <a:r>
              <a:rPr lang="en-US" altLang="ja-JP" sz="1800" dirty="0">
                <a:latin typeface="ＭＳ Ｐゴシック" pitchFamily="50" charset="-128"/>
                <a:ea typeface="ＭＳ Ｐゴシック" pitchFamily="50" charset="-128"/>
              </a:rPr>
              <a:t>3. △△</a:t>
            </a:r>
            <a:r>
              <a:rPr lang="ja-JP" altLang="en-US" sz="1800" dirty="0">
                <a:latin typeface="ＭＳ Ｐゴシック" pitchFamily="50" charset="-128"/>
                <a:ea typeface="ＭＳ Ｐゴシック" pitchFamily="50" charset="-128"/>
              </a:rPr>
              <a:t>大学大学院</a:t>
            </a:r>
            <a:r>
              <a:rPr kumimoji="1" lang="ja-JP" altLang="en-US" sz="1800" dirty="0">
                <a:latin typeface="ＭＳ Ｐゴシック" pitchFamily="50" charset="-128"/>
                <a:ea typeface="ＭＳ Ｐゴシック" pitchFamily="50" charset="-128"/>
              </a:rPr>
              <a:t>□□</a:t>
            </a:r>
            <a:endParaRPr kumimoji="1" lang="en-US" altLang="ja-JP" sz="2000" spc="-150" dirty="0"/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13EF5CBF-7982-4C64-B444-650D29D49F11}"/>
              </a:ext>
            </a:extLst>
          </p:cNvPr>
          <p:cNvSpPr txBox="1"/>
          <p:nvPr/>
        </p:nvSpPr>
        <p:spPr>
          <a:xfrm>
            <a:off x="486852" y="4329150"/>
            <a:ext cx="827440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>
              <a:lnSpc>
                <a:spcPct val="90000"/>
              </a:lnSpc>
              <a:buFontTx/>
              <a:buNone/>
            </a:pPr>
            <a:r>
              <a:rPr kumimoji="1" lang="ja-JP" altLang="en-US" sz="2000" b="1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本演題の筆頭著者は企業に所属しており、研究費および該当するものの給与等は</a:t>
            </a:r>
            <a:r>
              <a:rPr kumimoji="1" lang="en-US" altLang="ja-JP" sz="2000" b="1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○○</a:t>
            </a:r>
            <a:r>
              <a:rPr kumimoji="1" lang="ja-JP" altLang="en-US" sz="2000" b="1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株式会社より支給されています。</a:t>
            </a:r>
            <a:endParaRPr kumimoji="1" lang="en-US" altLang="ja-JP" sz="2000" b="1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90000"/>
              </a:lnSpc>
            </a:pPr>
            <a:r>
              <a:rPr kumimoji="1" lang="ja-JP" altLang="en-US" sz="2000" b="1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共同演者の開示すべき</a:t>
            </a:r>
            <a:r>
              <a:rPr kumimoji="1" lang="en-US" altLang="ja-JP" sz="2000" b="1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COI</a:t>
            </a:r>
            <a:r>
              <a:rPr kumimoji="1" lang="ja-JP" altLang="en-US" sz="2000" b="1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はありません。</a:t>
            </a:r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C70FC2D5-C584-D8A8-D176-D1D07F074EA0}"/>
              </a:ext>
            </a:extLst>
          </p:cNvPr>
          <p:cNvSpPr txBox="1"/>
          <p:nvPr/>
        </p:nvSpPr>
        <p:spPr>
          <a:xfrm>
            <a:off x="2989662" y="-996249"/>
            <a:ext cx="387798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3600" b="1" dirty="0"/>
              <a:t>開示</a:t>
            </a:r>
            <a:r>
              <a:rPr lang="ja-JP" altLang="en-US" sz="3600" b="1" dirty="0">
                <a:solidFill>
                  <a:srgbClr val="FF0000"/>
                </a:solidFill>
              </a:rPr>
              <a:t>あり</a:t>
            </a:r>
            <a:r>
              <a:rPr lang="ja-JP" altLang="en-US" sz="3600" b="1" dirty="0"/>
              <a:t>の場合②</a:t>
            </a:r>
            <a:endParaRPr kumimoji="1" lang="ja-JP" altLang="en-US" sz="3600" b="1" dirty="0"/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01FBE254-0E06-0153-6E45-CD1763676A24}"/>
              </a:ext>
            </a:extLst>
          </p:cNvPr>
          <p:cNvSpPr txBox="1"/>
          <p:nvPr/>
        </p:nvSpPr>
        <p:spPr>
          <a:xfrm>
            <a:off x="211918" y="7035800"/>
            <a:ext cx="88137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eaLnBrk="1" hangingPunct="1">
              <a:defRPr/>
            </a:pPr>
            <a:r>
              <a:rPr lang="en-US" altLang="ja-JP" sz="1400" dirty="0">
                <a:latin typeface="ＭＳ Ｐゴシック" pitchFamily="50" charset="-128"/>
                <a:ea typeface="ＭＳ Ｐゴシック" pitchFamily="50" charset="-128"/>
              </a:rPr>
              <a:t>※</a:t>
            </a:r>
            <a:r>
              <a:rPr lang="ja-JP" altLang="en-US" sz="1400" dirty="0">
                <a:latin typeface="ＭＳ Ｐゴシック" pitchFamily="50" charset="-128"/>
                <a:ea typeface="ＭＳ Ｐゴシック" pitchFamily="50" charset="-128"/>
              </a:rPr>
              <a:t>本テンプレートのご使用につきましては、ご自身の判断にてご利用頂きお使いください。万が一本テープレートの利用にあたって問題が発生した場合、当社は一切の責任を負いませんのでご了承下さい。</a:t>
            </a:r>
            <a:endParaRPr kumimoji="1" lang="ja-JP" altLang="en-US" sz="1400" dirty="0"/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CFC3984B-0390-3A18-168E-F2B0FE18FFEB}"/>
              </a:ext>
            </a:extLst>
          </p:cNvPr>
          <p:cNvSpPr txBox="1"/>
          <p:nvPr/>
        </p:nvSpPr>
        <p:spPr>
          <a:xfrm>
            <a:off x="2914276" y="1044270"/>
            <a:ext cx="3702424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1" lang="ja-JP" altLang="en-US" sz="4400" b="1" dirty="0"/>
              <a:t>Ｃ Ｏ Ｉ 開 示</a:t>
            </a:r>
          </a:p>
        </p:txBody>
      </p:sp>
      <p:sp>
        <p:nvSpPr>
          <p:cNvPr id="23" name="正方形/長方形 22">
            <a:extLst>
              <a:ext uri="{FF2B5EF4-FFF2-40B4-BE49-F238E27FC236}">
                <a16:creationId xmlns:a16="http://schemas.microsoft.com/office/drawing/2014/main" id="{CF4253CD-746F-F283-951F-5B155ED2AFD7}"/>
              </a:ext>
            </a:extLst>
          </p:cNvPr>
          <p:cNvSpPr/>
          <p:nvPr/>
        </p:nvSpPr>
        <p:spPr bwMode="auto">
          <a:xfrm>
            <a:off x="9486900" y="-9144"/>
            <a:ext cx="4483100" cy="6867144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ja-JP" alt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4EFF80FA-BF05-87F4-4045-87CA0B1EC5B5}"/>
              </a:ext>
            </a:extLst>
          </p:cNvPr>
          <p:cNvSpPr txBox="1"/>
          <p:nvPr/>
        </p:nvSpPr>
        <p:spPr>
          <a:xfrm>
            <a:off x="10317819" y="100583"/>
            <a:ext cx="275908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000" b="1" dirty="0">
                <a:solidFill>
                  <a:srgbClr val="FF0000"/>
                </a:solidFill>
              </a:rPr>
              <a:t>本テンプレートの使い方</a:t>
            </a:r>
          </a:p>
        </p:txBody>
      </p: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BC7652D7-766D-22E3-42FF-8B13D6ADD17B}"/>
              </a:ext>
            </a:extLst>
          </p:cNvPr>
          <p:cNvSpPr txBox="1"/>
          <p:nvPr/>
        </p:nvSpPr>
        <p:spPr>
          <a:xfrm>
            <a:off x="9630350" y="585020"/>
            <a:ext cx="4134465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0" dirty="0"/>
              <a:t>学会名・演題名・発表者名・所属などは、学会と発表内容に合わせてご入力ください。</a:t>
            </a:r>
            <a:endParaRPr kumimoji="1" lang="en-US" altLang="ja-JP" sz="1400" dirty="0"/>
          </a:p>
          <a:p>
            <a:endParaRPr lang="en-US" altLang="ja-JP" sz="1400" dirty="0"/>
          </a:p>
          <a:p>
            <a:r>
              <a:rPr kumimoji="1" lang="ja-JP" altLang="en-US" sz="1400" dirty="0"/>
              <a:t>内容については、</a:t>
            </a:r>
            <a:r>
              <a:rPr lang="ja-JP" altLang="en-US" sz="1400" dirty="0"/>
              <a:t>不足があればご入力いただいて</a:t>
            </a:r>
            <a:endParaRPr lang="en-US" altLang="ja-JP" sz="1400" dirty="0"/>
          </a:p>
          <a:p>
            <a:r>
              <a:rPr kumimoji="1" lang="ja-JP" altLang="en-US" sz="1400" dirty="0"/>
              <a:t>不要なものは削除してお使い下さい。</a:t>
            </a:r>
            <a:endParaRPr kumimoji="1" lang="en-US" altLang="ja-JP" sz="1400" dirty="0"/>
          </a:p>
          <a:p>
            <a:endParaRPr lang="en-US" altLang="ja-JP" sz="1400" dirty="0"/>
          </a:p>
          <a:p>
            <a:r>
              <a:rPr kumimoji="1" lang="ja-JP" altLang="en-US" sz="1400" dirty="0"/>
              <a:t>背景色、文字色などはご自由に変更しお使いください。</a:t>
            </a:r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8CCE59B8-36A4-3D65-EA6A-89D682A4B0FB}"/>
              </a:ext>
            </a:extLst>
          </p:cNvPr>
          <p:cNvSpPr txBox="1"/>
          <p:nvPr/>
        </p:nvSpPr>
        <p:spPr>
          <a:xfrm>
            <a:off x="9953355" y="2579567"/>
            <a:ext cx="369844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b="1" dirty="0">
                <a:solidFill>
                  <a:srgbClr val="FF0000"/>
                </a:solidFill>
              </a:rPr>
              <a:t>COI</a:t>
            </a:r>
            <a:r>
              <a:rPr kumimoji="1" lang="ja-JP" altLang="en-US" sz="2000" b="1" dirty="0">
                <a:solidFill>
                  <a:srgbClr val="FF0000"/>
                </a:solidFill>
              </a:rPr>
              <a:t>（利益相反）の表記について</a:t>
            </a:r>
          </a:p>
        </p:txBody>
      </p: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607F8E61-DE3C-6104-BA98-3E5C08468679}"/>
              </a:ext>
            </a:extLst>
          </p:cNvPr>
          <p:cNvSpPr txBox="1"/>
          <p:nvPr/>
        </p:nvSpPr>
        <p:spPr>
          <a:xfrm>
            <a:off x="9630350" y="3084805"/>
            <a:ext cx="4134465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0" dirty="0"/>
              <a:t>学会ポスターの多くで</a:t>
            </a:r>
            <a:r>
              <a:rPr kumimoji="1" lang="en-US" altLang="ja-JP" sz="1400" dirty="0"/>
              <a:t>COI</a:t>
            </a:r>
            <a:r>
              <a:rPr kumimoji="1" lang="ja-JP" altLang="en-US" sz="1400" dirty="0"/>
              <a:t>（利益相反）の印字位置は</a:t>
            </a:r>
            <a:r>
              <a:rPr lang="ja-JP" altLang="en-US" sz="1400" dirty="0"/>
              <a:t>最下部や最下部右下にすることが多いです。</a:t>
            </a:r>
            <a:endParaRPr lang="en-US" altLang="ja-JP" sz="1400" dirty="0"/>
          </a:p>
          <a:p>
            <a:endParaRPr kumimoji="1" lang="en-US" altLang="ja-JP" sz="1400" dirty="0"/>
          </a:p>
          <a:p>
            <a:r>
              <a:rPr lang="ja-JP" altLang="en-US" sz="1400" dirty="0"/>
              <a:t>詳細については参加される学会のホームページにて</a:t>
            </a:r>
            <a:r>
              <a:rPr kumimoji="1" lang="en-US" altLang="ja-JP" sz="1400" dirty="0"/>
              <a:t>COI</a:t>
            </a:r>
            <a:r>
              <a:rPr kumimoji="1" lang="ja-JP" altLang="en-US" sz="1400" dirty="0"/>
              <a:t>の必要項目や印字位置などを指定しております</a:t>
            </a:r>
            <a:r>
              <a:rPr lang="ja-JP" altLang="en-US" sz="1400" dirty="0"/>
              <a:t>のでご確認ください。</a:t>
            </a:r>
            <a:endParaRPr kumimoji="1" lang="en-US" altLang="ja-JP" sz="1400" dirty="0"/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2DA33893-AE28-FBED-AE22-807973338D26}"/>
              </a:ext>
            </a:extLst>
          </p:cNvPr>
          <p:cNvSpPr txBox="1"/>
          <p:nvPr/>
        </p:nvSpPr>
        <p:spPr>
          <a:xfrm>
            <a:off x="10486755" y="4755205"/>
            <a:ext cx="245291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000" b="1" dirty="0">
                <a:solidFill>
                  <a:srgbClr val="FF0000"/>
                </a:solidFill>
              </a:rPr>
              <a:t>ご利用上のご注意点</a:t>
            </a:r>
          </a:p>
        </p:txBody>
      </p: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773E02F9-B988-0584-DA44-1E5272B7E5BA}"/>
              </a:ext>
            </a:extLst>
          </p:cNvPr>
          <p:cNvSpPr txBox="1"/>
          <p:nvPr/>
        </p:nvSpPr>
        <p:spPr>
          <a:xfrm>
            <a:off x="9630350" y="5260443"/>
            <a:ext cx="4134465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/>
              <a:t>こちらのテンプレートは、当社が独自に作成したもので</a:t>
            </a:r>
            <a:r>
              <a:rPr kumimoji="1" lang="ja-JP" altLang="en-US" sz="1400" dirty="0"/>
              <a:t>各学会の掲示規則とは異なる場合がございます。</a:t>
            </a:r>
            <a:endParaRPr kumimoji="1" lang="en-US" altLang="ja-JP" sz="1400" dirty="0"/>
          </a:p>
          <a:p>
            <a:r>
              <a:rPr lang="ja-JP" altLang="en-US" sz="1400" dirty="0"/>
              <a:t>各項目や表記方法などについては、学会ホームページ</a:t>
            </a:r>
            <a:r>
              <a:rPr kumimoji="1" lang="ja-JP" altLang="en-US" sz="1400" dirty="0"/>
              <a:t>や窓口にてお問い合わせ下さい。</a:t>
            </a:r>
            <a:endParaRPr kumimoji="1" lang="en-US" altLang="ja-JP" sz="1400" dirty="0"/>
          </a:p>
        </p:txBody>
      </p:sp>
    </p:spTree>
    <p:extLst>
      <p:ext uri="{BB962C8B-B14F-4D97-AF65-F5344CB8AC3E}">
        <p14:creationId xmlns:p14="http://schemas.microsoft.com/office/powerpoint/2010/main" val="15294614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88D95893-E79A-B947-74B4-148F52D7B689}"/>
              </a:ext>
            </a:extLst>
          </p:cNvPr>
          <p:cNvSpPr txBox="1"/>
          <p:nvPr/>
        </p:nvSpPr>
        <p:spPr>
          <a:xfrm>
            <a:off x="1846641" y="-660451"/>
            <a:ext cx="550151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400" b="1" dirty="0"/>
              <a:t>本テンプレートのご利用方法　手順１</a:t>
            </a:r>
            <a:endParaRPr kumimoji="1" lang="ja-JP" altLang="en-US" sz="2400" b="1" dirty="0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92CBD665-7880-87D0-8A9B-AB435B7F0FC7}"/>
              </a:ext>
            </a:extLst>
          </p:cNvPr>
          <p:cNvSpPr txBox="1"/>
          <p:nvPr/>
        </p:nvSpPr>
        <p:spPr>
          <a:xfrm>
            <a:off x="190550" y="6083216"/>
            <a:ext cx="88137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eaLnBrk="1" hangingPunct="1">
              <a:defRPr/>
            </a:pPr>
            <a:r>
              <a:rPr lang="en-US" altLang="ja-JP" sz="1400" dirty="0">
                <a:latin typeface="ＭＳ Ｐゴシック" pitchFamily="50" charset="-128"/>
                <a:ea typeface="ＭＳ Ｐゴシック" pitchFamily="50" charset="-128"/>
              </a:rPr>
              <a:t>COI</a:t>
            </a:r>
            <a:r>
              <a:rPr kumimoji="1" lang="ja-JP" altLang="en-US" sz="1400" dirty="0">
                <a:latin typeface="ＭＳ Ｐゴシック" pitchFamily="50" charset="-128"/>
                <a:ea typeface="ＭＳ Ｐゴシック" pitchFamily="50" charset="-128"/>
              </a:rPr>
              <a:t>ファイルの入力が終わりましたら、</a:t>
            </a:r>
            <a:r>
              <a:rPr kumimoji="1" lang="en-US" altLang="ja-JP" sz="1400" u="sng" dirty="0">
                <a:solidFill>
                  <a:srgbClr val="FF0000"/>
                </a:solidFill>
                <a:latin typeface="ＭＳ Ｐゴシック" pitchFamily="50" charset="-128"/>
                <a:ea typeface="ＭＳ Ｐゴシック" pitchFamily="50" charset="-128"/>
              </a:rPr>
              <a:t>COI</a:t>
            </a:r>
            <a:r>
              <a:rPr kumimoji="1" lang="ja-JP" altLang="en-US" sz="1400" u="sng" dirty="0">
                <a:solidFill>
                  <a:srgbClr val="FF0000"/>
                </a:solidFill>
                <a:latin typeface="ＭＳ Ｐゴシック" pitchFamily="50" charset="-128"/>
                <a:ea typeface="ＭＳ Ｐゴシック" pitchFamily="50" charset="-128"/>
              </a:rPr>
              <a:t>の画面を表示させたまま、画面左上のファイルをクリック</a:t>
            </a:r>
            <a:r>
              <a:rPr kumimoji="1" lang="ja-JP" altLang="en-US" sz="1400" dirty="0">
                <a:latin typeface="ＭＳ Ｐゴシック" pitchFamily="50" charset="-128"/>
                <a:ea typeface="ＭＳ Ｐゴシック" pitchFamily="50" charset="-128"/>
              </a:rPr>
              <a:t>します。</a:t>
            </a:r>
            <a:endParaRPr lang="en-US" altLang="ja-JP" sz="1400" dirty="0">
              <a:latin typeface="ＭＳ Ｐゴシック" pitchFamily="50" charset="-128"/>
              <a:ea typeface="ＭＳ Ｐゴシック" pitchFamily="50" charset="-128"/>
            </a:endParaRPr>
          </a:p>
        </p:txBody>
      </p:sp>
      <p:pic>
        <p:nvPicPr>
          <p:cNvPr id="3" name="図 2" descr="グラフィカル ユーザー インターフェイス, アプリケーション&#10;&#10;自動的に生成された説明">
            <a:extLst>
              <a:ext uri="{FF2B5EF4-FFF2-40B4-BE49-F238E27FC236}">
                <a16:creationId xmlns:a16="http://schemas.microsoft.com/office/drawing/2014/main" id="{9DBE4D26-409E-AB32-6D87-1147EFD7A57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7784" y="211897"/>
            <a:ext cx="8028432" cy="5777687"/>
          </a:xfrm>
          <a:prstGeom prst="rect">
            <a:avLst/>
          </a:prstGeom>
        </p:spPr>
      </p:pic>
      <p:sp>
        <p:nvSpPr>
          <p:cNvPr id="4" name="楕円 3">
            <a:extLst>
              <a:ext uri="{FF2B5EF4-FFF2-40B4-BE49-F238E27FC236}">
                <a16:creationId xmlns:a16="http://schemas.microsoft.com/office/drawing/2014/main" id="{B6F32D46-B0B7-FFAF-06EB-37E97CD86611}"/>
              </a:ext>
            </a:extLst>
          </p:cNvPr>
          <p:cNvSpPr/>
          <p:nvPr/>
        </p:nvSpPr>
        <p:spPr>
          <a:xfrm>
            <a:off x="402336" y="457200"/>
            <a:ext cx="694944" cy="25603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344320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88D95893-E79A-B947-74B4-148F52D7B689}"/>
              </a:ext>
            </a:extLst>
          </p:cNvPr>
          <p:cNvSpPr txBox="1"/>
          <p:nvPr/>
        </p:nvSpPr>
        <p:spPr>
          <a:xfrm>
            <a:off x="1846641" y="-660451"/>
            <a:ext cx="550151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400" b="1" dirty="0"/>
              <a:t>本テンプレートのご利用方法　手順２</a:t>
            </a:r>
            <a:endParaRPr kumimoji="1" lang="ja-JP" altLang="en-US" sz="2400" b="1" dirty="0"/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1D53AF46-D2E4-2656-8655-D8E4F7239A75}"/>
              </a:ext>
            </a:extLst>
          </p:cNvPr>
          <p:cNvSpPr txBox="1"/>
          <p:nvPr/>
        </p:nvSpPr>
        <p:spPr>
          <a:xfrm>
            <a:off x="190550" y="6019208"/>
            <a:ext cx="88137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eaLnBrk="1" hangingPunct="1">
              <a:defRPr/>
            </a:pPr>
            <a:r>
              <a:rPr kumimoji="1" lang="ja-JP" altLang="en-US" sz="1400" dirty="0">
                <a:latin typeface="ＭＳ Ｐゴシック" pitchFamily="50" charset="-128"/>
                <a:ea typeface="ＭＳ Ｐゴシック" pitchFamily="50" charset="-128"/>
              </a:rPr>
              <a:t>左側にある</a:t>
            </a:r>
            <a:r>
              <a:rPr kumimoji="1" lang="ja-JP" altLang="en-US" sz="1400" u="sng" dirty="0">
                <a:solidFill>
                  <a:srgbClr val="FF0000"/>
                </a:solidFill>
                <a:latin typeface="ＭＳ Ｐゴシック" pitchFamily="50" charset="-128"/>
                <a:ea typeface="ＭＳ Ｐゴシック" pitchFamily="50" charset="-128"/>
              </a:rPr>
              <a:t>「名前を付けて保存」を選び、ファイル種類を「</a:t>
            </a:r>
            <a:r>
              <a:rPr kumimoji="1" lang="en-US" altLang="ja-JP" sz="1400" u="sng" dirty="0">
                <a:solidFill>
                  <a:srgbClr val="FF0000"/>
                </a:solidFill>
                <a:latin typeface="ＭＳ Ｐゴシック" pitchFamily="50" charset="-128"/>
                <a:ea typeface="ＭＳ Ｐゴシック" pitchFamily="50" charset="-128"/>
              </a:rPr>
              <a:t>windows</a:t>
            </a:r>
            <a:r>
              <a:rPr kumimoji="1" lang="ja-JP" altLang="en-US" sz="1400" u="sng" dirty="0">
                <a:solidFill>
                  <a:srgbClr val="FF0000"/>
                </a:solidFill>
                <a:latin typeface="ＭＳ Ｐゴシック" pitchFamily="50" charset="-128"/>
                <a:ea typeface="ＭＳ Ｐゴシック" pitchFamily="50" charset="-128"/>
              </a:rPr>
              <a:t>メタファイル」を選択</a:t>
            </a:r>
            <a:r>
              <a:rPr kumimoji="1" lang="ja-JP" altLang="en-US" sz="1400" dirty="0">
                <a:latin typeface="ＭＳ Ｐゴシック" pitchFamily="50" charset="-128"/>
                <a:ea typeface="ＭＳ Ｐゴシック" pitchFamily="50" charset="-128"/>
              </a:rPr>
              <a:t>してください。</a:t>
            </a:r>
            <a:endParaRPr lang="en-US" altLang="ja-JP" sz="1400" dirty="0">
              <a:latin typeface="ＭＳ Ｐゴシック" pitchFamily="50" charset="-128"/>
              <a:ea typeface="ＭＳ Ｐゴシック" pitchFamily="50" charset="-128"/>
            </a:endParaRPr>
          </a:p>
        </p:txBody>
      </p:sp>
      <p:pic>
        <p:nvPicPr>
          <p:cNvPr id="18" name="図 17" descr="グラフィカル ユーザー インターフェイス, テキスト, アプリケーション&#10;&#10;自動的に生成された説明">
            <a:extLst>
              <a:ext uri="{FF2B5EF4-FFF2-40B4-BE49-F238E27FC236}">
                <a16:creationId xmlns:a16="http://schemas.microsoft.com/office/drawing/2014/main" id="{B6176FB5-71D3-0FC7-4747-AF36094C2A7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818" y="152400"/>
            <a:ext cx="8806069" cy="5626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41088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88D95893-E79A-B947-74B4-148F52D7B689}"/>
              </a:ext>
            </a:extLst>
          </p:cNvPr>
          <p:cNvSpPr txBox="1"/>
          <p:nvPr/>
        </p:nvSpPr>
        <p:spPr>
          <a:xfrm>
            <a:off x="1846641" y="-660451"/>
            <a:ext cx="550151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400" b="1" dirty="0"/>
              <a:t>本テンプレートのご利用方法　手順３</a:t>
            </a:r>
            <a:endParaRPr lang="en-US" altLang="ja-JP" sz="2400" b="1" dirty="0"/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1D53AF46-D2E4-2656-8655-D8E4F7239A75}"/>
              </a:ext>
            </a:extLst>
          </p:cNvPr>
          <p:cNvSpPr txBox="1"/>
          <p:nvPr/>
        </p:nvSpPr>
        <p:spPr>
          <a:xfrm>
            <a:off x="190550" y="6019208"/>
            <a:ext cx="88137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eaLnBrk="1" hangingPunct="1">
              <a:defRPr/>
            </a:pPr>
            <a:r>
              <a:rPr lang="ja-JP" altLang="en-US" sz="1400" dirty="0">
                <a:latin typeface="ＭＳ Ｐゴシック" pitchFamily="50" charset="-128"/>
                <a:ea typeface="ＭＳ Ｐゴシック" pitchFamily="50" charset="-128"/>
              </a:rPr>
              <a:t>必要な</a:t>
            </a:r>
            <a:r>
              <a:rPr lang="en-US" altLang="ja-JP" sz="1400" dirty="0">
                <a:latin typeface="ＭＳ Ｐゴシック" pitchFamily="50" charset="-128"/>
                <a:ea typeface="ＭＳ Ｐゴシック" pitchFamily="50" charset="-128"/>
              </a:rPr>
              <a:t>COI</a:t>
            </a:r>
            <a:r>
              <a:rPr lang="ja-JP" altLang="en-US" sz="1400" dirty="0">
                <a:latin typeface="ＭＳ Ｐゴシック" pitchFamily="50" charset="-128"/>
                <a:ea typeface="ＭＳ Ｐゴシック" pitchFamily="50" charset="-128"/>
              </a:rPr>
              <a:t>表記は１枚ですので、</a:t>
            </a:r>
            <a:r>
              <a:rPr lang="ja-JP" altLang="en-US" sz="1400" u="sng" dirty="0">
                <a:solidFill>
                  <a:srgbClr val="FF0000"/>
                </a:solidFill>
                <a:latin typeface="ＭＳ Ｐゴシック" pitchFamily="50" charset="-128"/>
                <a:ea typeface="ＭＳ Ｐゴシック" pitchFamily="50" charset="-128"/>
              </a:rPr>
              <a:t>「このスライドのみ」</a:t>
            </a:r>
            <a:r>
              <a:rPr lang="ja-JP" altLang="en-US" sz="1400" dirty="0">
                <a:latin typeface="ＭＳ Ｐゴシック" pitchFamily="50" charset="-128"/>
                <a:ea typeface="ＭＳ Ｐゴシック" pitchFamily="50" charset="-128"/>
              </a:rPr>
              <a:t>を選びます。</a:t>
            </a:r>
            <a:endParaRPr lang="en-US" altLang="ja-JP" sz="1400" dirty="0">
              <a:latin typeface="ＭＳ Ｐゴシック" pitchFamily="50" charset="-128"/>
              <a:ea typeface="ＭＳ Ｐゴシック" pitchFamily="50" charset="-128"/>
            </a:endParaRPr>
          </a:p>
        </p:txBody>
      </p:sp>
      <p:pic>
        <p:nvPicPr>
          <p:cNvPr id="3" name="図 2" descr="グラフィカル ユーザー インターフェイス, テキスト, アプリケーション&#10;&#10;自動的に生成された説明">
            <a:extLst>
              <a:ext uri="{FF2B5EF4-FFF2-40B4-BE49-F238E27FC236}">
                <a16:creationId xmlns:a16="http://schemas.microsoft.com/office/drawing/2014/main" id="{ABF078F1-2655-52BB-AEE3-62E15611BA6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550" y="177208"/>
            <a:ext cx="8712150" cy="55660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62756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88D95893-E79A-B947-74B4-148F52D7B689}"/>
              </a:ext>
            </a:extLst>
          </p:cNvPr>
          <p:cNvSpPr txBox="1"/>
          <p:nvPr/>
        </p:nvSpPr>
        <p:spPr>
          <a:xfrm>
            <a:off x="1846641" y="-660451"/>
            <a:ext cx="550151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400" b="1" dirty="0"/>
              <a:t>本テンプレートのご利用方法　手順４</a:t>
            </a:r>
            <a:endParaRPr lang="en-US" altLang="ja-JP" sz="2400" b="1" dirty="0"/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1D53AF46-D2E4-2656-8655-D8E4F7239A75}"/>
              </a:ext>
            </a:extLst>
          </p:cNvPr>
          <p:cNvSpPr txBox="1"/>
          <p:nvPr/>
        </p:nvSpPr>
        <p:spPr>
          <a:xfrm>
            <a:off x="190550" y="6019208"/>
            <a:ext cx="88137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eaLnBrk="1" hangingPunct="1">
              <a:defRPr/>
            </a:pPr>
            <a:r>
              <a:rPr lang="ja-JP" altLang="en-US" sz="1400" dirty="0">
                <a:latin typeface="ＭＳ Ｐゴシック" pitchFamily="50" charset="-128"/>
                <a:ea typeface="ＭＳ Ｐゴシック" pitchFamily="50" charset="-128"/>
              </a:rPr>
              <a:t>保存（エクスポート）をしますと</a:t>
            </a:r>
            <a:r>
              <a:rPr lang="ja-JP" altLang="en-US" sz="1400" u="sng" dirty="0">
                <a:solidFill>
                  <a:srgbClr val="FF0000"/>
                </a:solidFill>
                <a:latin typeface="ＭＳ Ｐゴシック" pitchFamily="50" charset="-128"/>
                <a:ea typeface="ＭＳ Ｐゴシック" pitchFamily="50" charset="-128"/>
              </a:rPr>
              <a:t>パワーポイントファイルと同じ置き場所に「</a:t>
            </a:r>
            <a:r>
              <a:rPr lang="en-US" altLang="ja-JP" sz="1400" u="sng" dirty="0">
                <a:solidFill>
                  <a:srgbClr val="FF0000"/>
                </a:solidFill>
                <a:latin typeface="ＭＳ Ｐゴシック" pitchFamily="50" charset="-128"/>
                <a:ea typeface="ＭＳ Ｐゴシック" pitchFamily="50" charset="-128"/>
              </a:rPr>
              <a:t>.</a:t>
            </a:r>
            <a:r>
              <a:rPr lang="en-US" altLang="ja-JP" sz="1400" u="sng" dirty="0" err="1">
                <a:solidFill>
                  <a:srgbClr val="FF0000"/>
                </a:solidFill>
                <a:latin typeface="ＭＳ Ｐゴシック" pitchFamily="50" charset="-128"/>
                <a:ea typeface="ＭＳ Ｐゴシック" pitchFamily="50" charset="-128"/>
              </a:rPr>
              <a:t>wmf</a:t>
            </a:r>
            <a:r>
              <a:rPr lang="ja-JP" altLang="en-US" sz="1400" u="sng" dirty="0">
                <a:solidFill>
                  <a:srgbClr val="FF0000"/>
                </a:solidFill>
                <a:latin typeface="ＭＳ Ｐゴシック" pitchFamily="50" charset="-128"/>
                <a:ea typeface="ＭＳ Ｐゴシック" pitchFamily="50" charset="-128"/>
              </a:rPr>
              <a:t>」というファイルが生成</a:t>
            </a:r>
            <a:r>
              <a:rPr lang="ja-JP" altLang="en-US" sz="1400" dirty="0">
                <a:latin typeface="ＭＳ Ｐゴシック" pitchFamily="50" charset="-128"/>
                <a:ea typeface="ＭＳ Ｐゴシック" pitchFamily="50" charset="-128"/>
              </a:rPr>
              <a:t>されます。</a:t>
            </a:r>
            <a:endParaRPr lang="en-US" altLang="ja-JP" sz="1400" dirty="0">
              <a:latin typeface="ＭＳ Ｐゴシック" pitchFamily="50" charset="-128"/>
              <a:ea typeface="ＭＳ Ｐゴシック" pitchFamily="50" charset="-128"/>
            </a:endParaRPr>
          </a:p>
        </p:txBody>
      </p:sp>
      <p:pic>
        <p:nvPicPr>
          <p:cNvPr id="4" name="図 3" descr="グラフィカル ユーザー インターフェイス, テキスト, アプリケーション, メール&#10;&#10;自動的に生成された説明">
            <a:extLst>
              <a:ext uri="{FF2B5EF4-FFF2-40B4-BE49-F238E27FC236}">
                <a16:creationId xmlns:a16="http://schemas.microsoft.com/office/drawing/2014/main" id="{BE5AE55C-35F5-2660-F479-947AD21C2A4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250" y="202608"/>
            <a:ext cx="8686750" cy="55498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88213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88D95893-E79A-B947-74B4-148F52D7B689}"/>
              </a:ext>
            </a:extLst>
          </p:cNvPr>
          <p:cNvSpPr txBox="1"/>
          <p:nvPr/>
        </p:nvSpPr>
        <p:spPr>
          <a:xfrm>
            <a:off x="1846641" y="-660451"/>
            <a:ext cx="550151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400" b="1" dirty="0"/>
              <a:t>本テンプレートのご利用方法　手順５</a:t>
            </a:r>
            <a:endParaRPr lang="en-US" altLang="ja-JP" sz="2400" b="1" dirty="0"/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1D53AF46-D2E4-2656-8655-D8E4F7239A75}"/>
              </a:ext>
            </a:extLst>
          </p:cNvPr>
          <p:cNvSpPr txBox="1"/>
          <p:nvPr/>
        </p:nvSpPr>
        <p:spPr>
          <a:xfrm>
            <a:off x="190550" y="6019208"/>
            <a:ext cx="88137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eaLnBrk="1" hangingPunct="1">
              <a:defRPr/>
            </a:pPr>
            <a:r>
              <a:rPr lang="ja-JP" altLang="en-US" sz="1400" dirty="0">
                <a:latin typeface="ＭＳ Ｐゴシック" pitchFamily="50" charset="-128"/>
                <a:ea typeface="ＭＳ Ｐゴシック" pitchFamily="50" charset="-128"/>
              </a:rPr>
              <a:t>学会ポスターテンプレートのパワーポイントファイルへ、</a:t>
            </a:r>
            <a:r>
              <a:rPr lang="ja-JP" altLang="en-US" sz="1400" u="sng" dirty="0">
                <a:solidFill>
                  <a:srgbClr val="FF0000"/>
                </a:solidFill>
                <a:latin typeface="ＭＳ Ｐゴシック" pitchFamily="50" charset="-128"/>
                <a:ea typeface="ＭＳ Ｐゴシック" pitchFamily="50" charset="-128"/>
              </a:rPr>
              <a:t>保存した</a:t>
            </a:r>
            <a:r>
              <a:rPr lang="en-US" altLang="ja-JP" sz="1400" u="sng" dirty="0">
                <a:solidFill>
                  <a:srgbClr val="FF0000"/>
                </a:solidFill>
                <a:latin typeface="ＭＳ Ｐゴシック" pitchFamily="50" charset="-128"/>
                <a:ea typeface="ＭＳ Ｐゴシック" pitchFamily="50" charset="-128"/>
              </a:rPr>
              <a:t>.</a:t>
            </a:r>
            <a:r>
              <a:rPr lang="en-US" altLang="ja-JP" sz="1400" u="sng" dirty="0" err="1">
                <a:solidFill>
                  <a:srgbClr val="FF0000"/>
                </a:solidFill>
                <a:latin typeface="ＭＳ Ｐゴシック" pitchFamily="50" charset="-128"/>
                <a:ea typeface="ＭＳ Ｐゴシック" pitchFamily="50" charset="-128"/>
              </a:rPr>
              <a:t>wmf</a:t>
            </a:r>
            <a:r>
              <a:rPr lang="ja-JP" altLang="en-US" sz="1400" u="sng" dirty="0">
                <a:solidFill>
                  <a:srgbClr val="FF0000"/>
                </a:solidFill>
                <a:latin typeface="ＭＳ Ｐゴシック" pitchFamily="50" charset="-128"/>
                <a:ea typeface="ＭＳ Ｐゴシック" pitchFamily="50" charset="-128"/>
              </a:rPr>
              <a:t>ファイルを投げ込む</a:t>
            </a:r>
            <a:r>
              <a:rPr lang="ja-JP" altLang="en-US" sz="1400" dirty="0">
                <a:latin typeface="ＭＳ Ｐゴシック" pitchFamily="50" charset="-128"/>
                <a:ea typeface="ＭＳ Ｐゴシック" pitchFamily="50" charset="-128"/>
              </a:rPr>
              <a:t>と、簡単に学会ポスターテンプレートの中に挿入することができます。</a:t>
            </a:r>
            <a:endParaRPr lang="en-US" altLang="ja-JP" sz="1400" dirty="0">
              <a:latin typeface="ＭＳ Ｐゴシック" pitchFamily="50" charset="-128"/>
              <a:ea typeface="ＭＳ Ｐゴシック" pitchFamily="50" charset="-128"/>
            </a:endParaRPr>
          </a:p>
        </p:txBody>
      </p:sp>
      <p:pic>
        <p:nvPicPr>
          <p:cNvPr id="6" name="図 5" descr="グラフィカル ユーザー インターフェイス, アプリケーション&#10;&#10;自動的に生成された説明">
            <a:extLst>
              <a:ext uri="{FF2B5EF4-FFF2-40B4-BE49-F238E27FC236}">
                <a16:creationId xmlns:a16="http://schemas.microsoft.com/office/drawing/2014/main" id="{30502247-711B-2FE8-B644-0C3ECFD45F5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550" y="177208"/>
            <a:ext cx="8813700" cy="5630975"/>
          </a:xfrm>
          <a:prstGeom prst="rect">
            <a:avLst/>
          </a:prstGeom>
        </p:spPr>
      </p:pic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575F1FA7-AA0E-75D3-4204-F23D874CB967}"/>
              </a:ext>
            </a:extLst>
          </p:cNvPr>
          <p:cNvSpPr txBox="1"/>
          <p:nvPr/>
        </p:nvSpPr>
        <p:spPr>
          <a:xfrm>
            <a:off x="1397000" y="1045534"/>
            <a:ext cx="5951159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sz="1400" b="1" dirty="0">
                <a:solidFill>
                  <a:srgbClr val="FF0000"/>
                </a:solidFill>
              </a:rPr>
              <a:t>※</a:t>
            </a:r>
            <a:r>
              <a:rPr kumimoji="1" lang="ja-JP" altLang="en-US" sz="1400" b="1" dirty="0">
                <a:solidFill>
                  <a:srgbClr val="FF0000"/>
                </a:solidFill>
              </a:rPr>
              <a:t>マウス</a:t>
            </a:r>
            <a:r>
              <a:rPr kumimoji="1" lang="en-US" altLang="ja-JP" sz="1400" b="1" dirty="0">
                <a:solidFill>
                  <a:srgbClr val="FF0000"/>
                </a:solidFill>
              </a:rPr>
              <a:t>.</a:t>
            </a:r>
            <a:r>
              <a:rPr kumimoji="1" lang="en-US" altLang="ja-JP" sz="1400" b="1" dirty="0" err="1">
                <a:solidFill>
                  <a:srgbClr val="FF0000"/>
                </a:solidFill>
              </a:rPr>
              <a:t>wmf</a:t>
            </a:r>
            <a:r>
              <a:rPr kumimoji="1" lang="ja-JP" altLang="en-US" sz="1400" b="1" dirty="0">
                <a:solidFill>
                  <a:srgbClr val="FF0000"/>
                </a:solidFill>
              </a:rPr>
              <a:t>をドラック＆ドロップでファイルを入れることが出来ます。</a:t>
            </a:r>
          </a:p>
        </p:txBody>
      </p:sp>
    </p:spTree>
    <p:extLst>
      <p:ext uri="{BB962C8B-B14F-4D97-AF65-F5344CB8AC3E}">
        <p14:creationId xmlns:p14="http://schemas.microsoft.com/office/powerpoint/2010/main" val="406287008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88D95893-E79A-B947-74B4-148F52D7B689}"/>
              </a:ext>
            </a:extLst>
          </p:cNvPr>
          <p:cNvSpPr txBox="1"/>
          <p:nvPr/>
        </p:nvSpPr>
        <p:spPr>
          <a:xfrm>
            <a:off x="1846641" y="-660451"/>
            <a:ext cx="550151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400" b="1" dirty="0"/>
              <a:t>本テンプレートのご利用方法　手順６</a:t>
            </a:r>
            <a:endParaRPr lang="en-US" altLang="ja-JP" sz="2400" b="1" dirty="0"/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1D53AF46-D2E4-2656-8655-D8E4F7239A75}"/>
              </a:ext>
            </a:extLst>
          </p:cNvPr>
          <p:cNvSpPr txBox="1"/>
          <p:nvPr/>
        </p:nvSpPr>
        <p:spPr>
          <a:xfrm>
            <a:off x="190550" y="6019208"/>
            <a:ext cx="88137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eaLnBrk="1" hangingPunct="1">
              <a:defRPr/>
            </a:pPr>
            <a:r>
              <a:rPr lang="ja-JP" altLang="en-US" sz="1400" dirty="0">
                <a:latin typeface="ＭＳ Ｐゴシック" pitchFamily="50" charset="-128"/>
                <a:ea typeface="ＭＳ Ｐゴシック" pitchFamily="50" charset="-128"/>
              </a:rPr>
              <a:t>必要に応じて再調整を行います。サイズ調整は角をマウスで引っ張りますと、</a:t>
            </a:r>
            <a:r>
              <a:rPr lang="ja-JP" altLang="en-US" sz="1400" u="sng" dirty="0">
                <a:solidFill>
                  <a:srgbClr val="FF0000"/>
                </a:solidFill>
                <a:latin typeface="ＭＳ Ｐゴシック" pitchFamily="50" charset="-128"/>
                <a:ea typeface="ＭＳ Ｐゴシック" pitchFamily="50" charset="-128"/>
              </a:rPr>
              <a:t>縦横比を崩さずにサイズを変更することができます。</a:t>
            </a:r>
            <a:r>
              <a:rPr lang="ja-JP" altLang="en-US" sz="1400" dirty="0">
                <a:latin typeface="ＭＳ Ｐゴシック" pitchFamily="50" charset="-128"/>
                <a:ea typeface="ＭＳ Ｐゴシック" pitchFamily="50" charset="-128"/>
              </a:rPr>
              <a:t>これで簡単にＣＯＩファイルを配置することができます。</a:t>
            </a:r>
            <a:endParaRPr lang="en-US" altLang="ja-JP" sz="1400" dirty="0">
              <a:latin typeface="ＭＳ Ｐゴシック" pitchFamily="50" charset="-128"/>
              <a:ea typeface="ＭＳ Ｐゴシック" pitchFamily="50" charset="-128"/>
            </a:endParaRPr>
          </a:p>
        </p:txBody>
      </p:sp>
      <p:pic>
        <p:nvPicPr>
          <p:cNvPr id="6" name="図 5" descr="テキスト が含まれている画像&#10;&#10;自動的に生成された説明">
            <a:extLst>
              <a:ext uri="{FF2B5EF4-FFF2-40B4-BE49-F238E27FC236}">
                <a16:creationId xmlns:a16="http://schemas.microsoft.com/office/drawing/2014/main" id="{9497BA55-F22C-95D6-3DE6-F8C54BE7AEB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4600" y="184681"/>
            <a:ext cx="3240958" cy="5705687"/>
          </a:xfrm>
          <a:prstGeom prst="rect">
            <a:avLst/>
          </a:prstGeom>
        </p:spPr>
      </p:pic>
      <p:pic>
        <p:nvPicPr>
          <p:cNvPr id="8" name="図 7" descr="テキスト が含まれている画像&#10;&#10;自動的に生成された説明">
            <a:extLst>
              <a:ext uri="{FF2B5EF4-FFF2-40B4-BE49-F238E27FC236}">
                <a16:creationId xmlns:a16="http://schemas.microsoft.com/office/drawing/2014/main" id="{E12939B7-2B2C-B280-3A5F-B21514C04A0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39014" y="184681"/>
            <a:ext cx="3361986" cy="5706422"/>
          </a:xfrm>
          <a:prstGeom prst="rect">
            <a:avLst/>
          </a:prstGeom>
        </p:spPr>
      </p:pic>
      <p:sp>
        <p:nvSpPr>
          <p:cNvPr id="9" name="楕円 8">
            <a:extLst>
              <a:ext uri="{FF2B5EF4-FFF2-40B4-BE49-F238E27FC236}">
                <a16:creationId xmlns:a16="http://schemas.microsoft.com/office/drawing/2014/main" id="{29BC6E74-A96C-E19A-A5E6-8396AD8BC325}"/>
              </a:ext>
            </a:extLst>
          </p:cNvPr>
          <p:cNvSpPr/>
          <p:nvPr/>
        </p:nvSpPr>
        <p:spPr>
          <a:xfrm>
            <a:off x="2730500" y="4559300"/>
            <a:ext cx="254000" cy="2540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楕円 9">
            <a:extLst>
              <a:ext uri="{FF2B5EF4-FFF2-40B4-BE49-F238E27FC236}">
                <a16:creationId xmlns:a16="http://schemas.microsoft.com/office/drawing/2014/main" id="{B38F2991-F6D1-50DD-DCE0-006995EA3CF5}"/>
              </a:ext>
            </a:extLst>
          </p:cNvPr>
          <p:cNvSpPr/>
          <p:nvPr/>
        </p:nvSpPr>
        <p:spPr>
          <a:xfrm>
            <a:off x="6781800" y="4978400"/>
            <a:ext cx="228600" cy="2286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2" name="直線矢印コネクタ 11">
            <a:extLst>
              <a:ext uri="{FF2B5EF4-FFF2-40B4-BE49-F238E27FC236}">
                <a16:creationId xmlns:a16="http://schemas.microsoft.com/office/drawing/2014/main" id="{532F4BEC-37E4-DAAA-4171-769DE9DE8DEE}"/>
              </a:ext>
            </a:extLst>
          </p:cNvPr>
          <p:cNvCxnSpPr>
            <a:cxnSpLocks/>
          </p:cNvCxnSpPr>
          <p:nvPr/>
        </p:nvCxnSpPr>
        <p:spPr>
          <a:xfrm flipH="1" flipV="1">
            <a:off x="2324100" y="4167825"/>
            <a:ext cx="406400" cy="391475"/>
          </a:xfrm>
          <a:prstGeom prst="straightConnector1">
            <a:avLst/>
          </a:prstGeom>
          <a:ln w="19050" cap="flat" cmpd="sng" algn="ctr">
            <a:solidFill>
              <a:srgbClr val="FF0000"/>
            </a:solidFill>
            <a:prstDash val="solid"/>
            <a:round/>
            <a:headEnd type="arrow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5" name="直線矢印コネクタ 14">
            <a:extLst>
              <a:ext uri="{FF2B5EF4-FFF2-40B4-BE49-F238E27FC236}">
                <a16:creationId xmlns:a16="http://schemas.microsoft.com/office/drawing/2014/main" id="{A36B78E1-BA14-F32F-4A8F-94FF573E461A}"/>
              </a:ext>
            </a:extLst>
          </p:cNvPr>
          <p:cNvCxnSpPr>
            <a:cxnSpLocks/>
          </p:cNvCxnSpPr>
          <p:nvPr/>
        </p:nvCxnSpPr>
        <p:spPr>
          <a:xfrm flipH="1" flipV="1">
            <a:off x="6375400" y="4574225"/>
            <a:ext cx="406400" cy="391475"/>
          </a:xfrm>
          <a:prstGeom prst="straightConnector1">
            <a:avLst/>
          </a:prstGeom>
          <a:ln w="19050" cap="flat" cmpd="sng" algn="ctr">
            <a:solidFill>
              <a:srgbClr val="FF0000"/>
            </a:solidFill>
            <a:prstDash val="solid"/>
            <a:round/>
            <a:headEnd type="arrow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1D4D3203-CAA1-648A-05BA-05F497C9EF3B}"/>
              </a:ext>
            </a:extLst>
          </p:cNvPr>
          <p:cNvSpPr txBox="1"/>
          <p:nvPr/>
        </p:nvSpPr>
        <p:spPr>
          <a:xfrm>
            <a:off x="2717800" y="4064736"/>
            <a:ext cx="5391219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1400" b="1" dirty="0">
                <a:solidFill>
                  <a:srgbClr val="FF0000"/>
                </a:solidFill>
              </a:rPr>
              <a:t>※</a:t>
            </a:r>
            <a:r>
              <a:rPr kumimoji="1" lang="ja-JP" altLang="en-US" sz="1400" b="1" dirty="0">
                <a:solidFill>
                  <a:srgbClr val="FF0000"/>
                </a:solidFill>
              </a:rPr>
              <a:t>マウスで角を持ち、引っ張るだけでサイズ変更ができます。</a:t>
            </a:r>
          </a:p>
        </p:txBody>
      </p:sp>
    </p:spTree>
    <p:extLst>
      <p:ext uri="{BB962C8B-B14F-4D97-AF65-F5344CB8AC3E}">
        <p14:creationId xmlns:p14="http://schemas.microsoft.com/office/powerpoint/2010/main" val="311384663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テーマ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テーマ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1442</TotalTime>
  <Words>514</Words>
  <Application>Microsoft Office PowerPoint</Application>
  <PresentationFormat>画面に合わせる (4:3)</PresentationFormat>
  <Paragraphs>44</Paragraphs>
  <Slides>7</Slides>
  <Notes>7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7</vt:i4>
      </vt:variant>
    </vt:vector>
  </HeadingPairs>
  <TitlesOfParts>
    <vt:vector size="15" baseType="lpstr">
      <vt:lpstr>Lucida Grande</vt:lpstr>
      <vt:lpstr>ＭＳ Ｐゴシック</vt:lpstr>
      <vt:lpstr>Aptos</vt:lpstr>
      <vt:lpstr>Aptos Display</vt:lpstr>
      <vt:lpstr>Arial</vt:lpstr>
      <vt:lpstr>Calibri</vt:lpstr>
      <vt:lpstr>Times New Roman</vt:lpstr>
      <vt:lpstr>Office Theme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>Heart Failure Society of America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Travis Alexander Yano</dc:creator>
  <cp:lastModifiedBy>Fu8914</cp:lastModifiedBy>
  <cp:revision>144</cp:revision>
  <cp:lastPrinted>2012-06-26T05:49:51Z</cp:lastPrinted>
  <dcterms:created xsi:type="dcterms:W3CDTF">2000-09-04T17:39:07Z</dcterms:created>
  <dcterms:modified xsi:type="dcterms:W3CDTF">2024-06-12T07:16:52Z</dcterms:modified>
</cp:coreProperties>
</file>