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63" r:id="rId2"/>
    <p:sldId id="266" r:id="rId3"/>
    <p:sldId id="271" r:id="rId4"/>
    <p:sldId id="267" r:id="rId5"/>
    <p:sldId id="268" r:id="rId6"/>
    <p:sldId id="269" r:id="rId7"/>
    <p:sldId id="270" r:id="rId8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3CB4"/>
    <a:srgbClr val="E0EAC2"/>
    <a:srgbClr val="99FF99"/>
    <a:srgbClr val="66FF99"/>
    <a:srgbClr val="33CC33"/>
    <a:srgbClr val="66FF66"/>
    <a:srgbClr val="00FFCC"/>
    <a:srgbClr val="B5F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 snapToGrid="0">
      <p:cViewPr varScale="1">
        <p:scale>
          <a:sx n="105" d="100"/>
          <a:sy n="105" d="100"/>
        </p:scale>
        <p:origin x="179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dy Sailsbury" userId="837f4ad6-633c-436a-9b78-4d1bd5d2d6fd" providerId="ADAL" clId="{7E1A5AF7-22C5-478E-9968-71CF0823683A}"/>
    <pc:docChg chg="modSld">
      <pc:chgData name="Brady Sailsbury" userId="837f4ad6-633c-436a-9b78-4d1bd5d2d6fd" providerId="ADAL" clId="{7E1A5AF7-22C5-478E-9968-71CF0823683A}" dt="2024-06-10T08:57:51.380" v="0" actId="1076"/>
      <pc:docMkLst>
        <pc:docMk/>
      </pc:docMkLst>
      <pc:sldChg chg="modSp mod">
        <pc:chgData name="Brady Sailsbury" userId="837f4ad6-633c-436a-9b78-4d1bd5d2d6fd" providerId="ADAL" clId="{7E1A5AF7-22C5-478E-9968-71CF0823683A}" dt="2024-06-10T08:57:51.380" v="0" actId="1076"/>
        <pc:sldMkLst>
          <pc:docMk/>
          <pc:sldMk cId="2934432072" sldId="266"/>
        </pc:sldMkLst>
        <pc:picChg chg="mod">
          <ac:chgData name="Brady Sailsbury" userId="837f4ad6-633c-436a-9b78-4d1bd5d2d6fd" providerId="ADAL" clId="{7E1A5AF7-22C5-478E-9968-71CF0823683A}" dt="2024-06-10T08:57:51.380" v="0" actId="1076"/>
          <ac:picMkLst>
            <pc:docMk/>
            <pc:sldMk cId="2934432072" sldId="266"/>
            <ac:picMk id="3" creationId="{9DBE4D26-409E-AB32-6D87-1147EFD7A57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DA2FE81-061D-95A8-224F-8A44244C440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8707547-9E18-6073-7405-F99A7E87784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7414746-2A26-EA1D-2721-4B71636BDB5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D94754CF-24D3-3EE0-5648-4CF9E303AEA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Lucida Grande" pitchFamily="1" charset="0"/>
              </a:defRPr>
            </a:lvl1pPr>
          </a:lstStyle>
          <a:p>
            <a:pPr>
              <a:defRPr/>
            </a:pPr>
            <a:fld id="{A3ED2290-076B-41D5-B952-020C55AF07BD}" type="slidenum">
              <a:rPr lang="en-US" altLang="ja-JP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A3F49D5-18A6-9128-0A16-924230A411C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B5E2A3F-DF29-1B2A-24A2-81C3B5FE719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20E7283-55F7-BDB7-4AA3-26A0368A485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5138A73B-5A45-52AF-13B9-574BFF1AB3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3CD70E84-B85F-5B07-806E-7C7074F16F9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97EB998A-4E4A-8C96-36D2-A6BC51BC1C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Lucida Grande" pitchFamily="1" charset="0"/>
              </a:defRPr>
            </a:lvl1pPr>
          </a:lstStyle>
          <a:p>
            <a:pPr>
              <a:defRPr/>
            </a:pPr>
            <a:fld id="{32647627-7305-489C-AF25-68F87240A148}" type="slidenum">
              <a:rPr lang="en-US" altLang="ja-JP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6393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6804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8135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2490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8911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5AE5E4E3-D134-A2FA-9827-2C7C2E6CD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9F2A87BF-383F-0D21-CB7E-17731FA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/>
          </a:p>
        </p:txBody>
      </p:sp>
      <p:sp>
        <p:nvSpPr>
          <p:cNvPr id="7172" name="スライド番号プレースホルダー 3">
            <a:extLst>
              <a:ext uri="{FF2B5EF4-FFF2-40B4-BE49-F238E27FC236}">
                <a16:creationId xmlns:a16="http://schemas.microsoft.com/office/drawing/2014/main" id="{846C1A67-8A37-C0AE-242C-44BF082E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F45E47-C6C9-47A0-BE15-544AEE40C6E9}" type="slidenum">
              <a:rPr lang="en-US" altLang="ja-JP" smtClean="0">
                <a:latin typeface="Lucida Grande" pitchFamily="1" charset="0"/>
              </a:rPr>
              <a:pPr>
                <a:spcBef>
                  <a:spcPct val="0"/>
                </a:spcBef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255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EDA10-D43E-4457-8723-02B1E220FB93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53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8B455-2235-4062-A8DD-6659214E6D92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3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6F602-2795-4AF2-AAFF-0A9ACD9C90EC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6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C6C52-FBBD-4306-90BD-D95A484BC461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15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BBCED-1958-4A6E-AD73-2EA6D0B914B0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6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844E5-698E-4CC4-B19E-BE484B5FFD30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06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5C359-B9C4-4051-9E7A-945720B13BF7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5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B5DE1-4654-41E2-9245-38966A546E69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3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8FA18-55CB-4AD5-9B21-6529C9AD50E3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6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079-6870-456F-8212-71068FBFC588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0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4F77A-FF1E-4BDA-9164-5A407F06DABF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72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7626F602-2795-4AF2-AAFF-0A9ACD9C90EC}" type="slidenum">
              <a:rPr lang="en-US" altLang="ja-JP" smtClean="0"/>
              <a:pPr>
                <a:defRPr/>
              </a:pPr>
              <a:t>‹#›</a:t>
            </a:fld>
            <a:endParaRPr lang="en-US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5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CF49884-2447-8BA6-6130-B9D02C446878}"/>
              </a:ext>
            </a:extLst>
          </p:cNvPr>
          <p:cNvSpPr/>
          <p:nvPr/>
        </p:nvSpPr>
        <p:spPr bwMode="auto">
          <a:xfrm>
            <a:off x="0" y="-9144"/>
            <a:ext cx="9144000" cy="686714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FF8673E-E217-7FB1-3EE3-491A3549ADD6}"/>
              </a:ext>
            </a:extLst>
          </p:cNvPr>
          <p:cNvSpPr/>
          <p:nvPr/>
        </p:nvSpPr>
        <p:spPr bwMode="auto">
          <a:xfrm>
            <a:off x="541592" y="331416"/>
            <a:ext cx="8154352" cy="2729025"/>
          </a:xfrm>
          <a:prstGeom prst="rect">
            <a:avLst/>
          </a:prstGeom>
          <a:solidFill>
            <a:srgbClr val="00FFFF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1C8F3063-B45A-2001-603B-08DCECD525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918" y="3139819"/>
            <a:ext cx="8813700" cy="555101"/>
          </a:xfrm>
        </p:spPr>
        <p:txBody>
          <a:bodyPr lIns="360000" tIns="180000" rIns="360000">
            <a:noAutofit/>
          </a:bodyPr>
          <a:lstStyle/>
          <a:p>
            <a:pPr algn="l" eaLnBrk="1" hangingPunct="1">
              <a:lnSpc>
                <a:spcPct val="110000"/>
              </a:lnSpc>
              <a:defRPr/>
            </a:pPr>
            <a:r>
              <a:rPr kumimoji="1" lang="ja-JP" altLang="en-US" sz="1800" b="1" dirty="0">
                <a:latin typeface="ＭＳ Ｐゴシック" pitchFamily="50" charset="-128"/>
                <a:ea typeface="ＭＳ Ｐゴシック" pitchFamily="50" charset="-128"/>
              </a:rPr>
              <a:t>本演題に関連して、筆頭著者および共同演者の開示すべきＣＯＩは</a:t>
            </a:r>
            <a:r>
              <a:rPr lang="ja-JP" altLang="en-US" sz="1800" b="1" dirty="0">
                <a:latin typeface="ＭＳ Ｐゴシック" pitchFamily="50" charset="-128"/>
                <a:ea typeface="ＭＳ Ｐゴシック" pitchFamily="50" charset="-128"/>
              </a:rPr>
              <a:t>下記のとおりです。</a:t>
            </a:r>
            <a:endParaRPr lang="en-US" altLang="ja-JP" sz="18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A1FA7B-2CE9-EBC7-20B6-669FED2AA2B7}"/>
              </a:ext>
            </a:extLst>
          </p:cNvPr>
          <p:cNvSpPr txBox="1"/>
          <p:nvPr/>
        </p:nvSpPr>
        <p:spPr>
          <a:xfrm>
            <a:off x="2914276" y="1044270"/>
            <a:ext cx="37024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4400" b="1" dirty="0"/>
              <a:t>Ｃ Ｏ Ｉ 開 示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9752E2D-BA67-50F2-3DF2-2EAD0D8D50B8}"/>
              </a:ext>
            </a:extLst>
          </p:cNvPr>
          <p:cNvSpPr txBox="1"/>
          <p:nvPr/>
        </p:nvSpPr>
        <p:spPr>
          <a:xfrm>
            <a:off x="1804112" y="486927"/>
            <a:ext cx="5858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 spc="-150" dirty="0"/>
              <a:t>第△△回〇〇〇〇〇〇〇〇〇〇学会</a:t>
            </a:r>
            <a:endParaRPr kumimoji="1" lang="ja-JP" altLang="en-US" sz="2800" b="1" spc="-15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DF01411-AA94-9F5C-9113-94140703A5D9}"/>
              </a:ext>
            </a:extLst>
          </p:cNvPr>
          <p:cNvSpPr txBox="1"/>
          <p:nvPr/>
        </p:nvSpPr>
        <p:spPr>
          <a:xfrm>
            <a:off x="802435" y="1912774"/>
            <a:ext cx="80519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spc="-150" dirty="0"/>
              <a:t>演題名：〇〇〇〇〇〇〇〇〇〇〇</a:t>
            </a:r>
            <a:endParaRPr kumimoji="1" lang="en-US" altLang="ja-JP" sz="1800" spc="-150" dirty="0"/>
          </a:p>
          <a:p>
            <a:r>
              <a:rPr kumimoji="1" lang="ja-JP" altLang="en-US" sz="1800" spc="-150" dirty="0"/>
              <a:t>発表者名：〇〇〇〇〇　〇〇〇〇〇　〇〇〇〇〇　〇〇〇〇〇</a:t>
            </a:r>
            <a:endParaRPr kumimoji="1" lang="en-US" altLang="ja-JP" sz="1800" spc="-150" dirty="0"/>
          </a:p>
          <a:p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所属：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1. ○○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　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△△△△ 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kumimoji="1" lang="en-US" altLang="ja-JP" sz="1800" dirty="0">
                <a:latin typeface="ＭＳ Ｐゴシック" pitchFamily="50" charset="-128"/>
                <a:ea typeface="ＭＳ Ｐゴシック" pitchFamily="50" charset="-128"/>
              </a:rPr>
              <a:t>2. </a:t>
            </a:r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□□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大学附属病院　</a:t>
            </a:r>
            <a:r>
              <a:rPr lang="en-US" altLang="ja-JP" sz="1800" dirty="0">
                <a:latin typeface="ＭＳ Ｐゴシック" pitchFamily="50" charset="-128"/>
                <a:ea typeface="ＭＳ Ｐゴシック" pitchFamily="50" charset="-128"/>
              </a:rPr>
              <a:t>3. △△</a:t>
            </a:r>
            <a:r>
              <a:rPr lang="ja-JP" altLang="en-US" sz="1800" dirty="0">
                <a:latin typeface="ＭＳ Ｐゴシック" pitchFamily="50" charset="-128"/>
                <a:ea typeface="ＭＳ Ｐゴシック" pitchFamily="50" charset="-128"/>
              </a:rPr>
              <a:t>大学大学院</a:t>
            </a:r>
            <a:r>
              <a:rPr kumimoji="1" lang="ja-JP" altLang="en-US" sz="1800" dirty="0">
                <a:latin typeface="ＭＳ Ｐゴシック" pitchFamily="50" charset="-128"/>
                <a:ea typeface="ＭＳ Ｐゴシック" pitchFamily="50" charset="-128"/>
              </a:rPr>
              <a:t>□□</a:t>
            </a:r>
            <a:endParaRPr kumimoji="1" lang="en-US" altLang="ja-JP" sz="2000" spc="-15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3EF5CBF-7982-4C64-B444-650D29D49F11}"/>
              </a:ext>
            </a:extLst>
          </p:cNvPr>
          <p:cNvSpPr txBox="1"/>
          <p:nvPr/>
        </p:nvSpPr>
        <p:spPr>
          <a:xfrm>
            <a:off x="877667" y="3913938"/>
            <a:ext cx="74687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  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①○○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年以内に顧問料を受理しています。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②○○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株式会社の株を保有しています。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		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　　　　　　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③○○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年以内に特許使用料を受理しています。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b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</a:b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④○○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年以内に講演料を受理しています。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　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⑤○○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年以内に原稿料を受理しています。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⑥○○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年以内に受託研究・共同研究費を受理しています。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⑦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年以内に奨学寄付金を受理しています。 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⑧○○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株式会社の寄付講座に所属しています。</a:t>
            </a:r>
            <a:endParaRPr lang="en-US" altLang="ja-JP" sz="1600" b="1" dirty="0"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>
              <a:defRPr/>
            </a:pP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⑨○○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株式会社より本日より</a:t>
            </a:r>
            <a:r>
              <a:rPr lang="en-US" altLang="ja-JP" sz="1600" b="1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600" b="1" dirty="0">
                <a:latin typeface="ＭＳ Ｐゴシック" pitchFamily="50" charset="-128"/>
                <a:ea typeface="ＭＳ Ｐゴシック" pitchFamily="50" charset="-128"/>
              </a:rPr>
              <a:t>年以内に報酬を受理しています。</a:t>
            </a:r>
            <a:endParaRPr kumimoji="1" lang="ja-JP" altLang="en-US" sz="1600" b="1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C3E9F77-DDEA-B951-3143-C08158CCF06B}"/>
              </a:ext>
            </a:extLst>
          </p:cNvPr>
          <p:cNvSpPr txBox="1"/>
          <p:nvPr/>
        </p:nvSpPr>
        <p:spPr>
          <a:xfrm>
            <a:off x="2989662" y="-99624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/>
              <a:t>開示</a:t>
            </a:r>
            <a:r>
              <a:rPr lang="ja-JP" altLang="en-US" sz="3600" b="1" dirty="0">
                <a:solidFill>
                  <a:srgbClr val="FF0000"/>
                </a:solidFill>
              </a:rPr>
              <a:t>あり</a:t>
            </a:r>
            <a:r>
              <a:rPr lang="ja-JP" altLang="en-US" sz="3600" b="1" dirty="0"/>
              <a:t>の場合①</a:t>
            </a:r>
            <a:endParaRPr kumimoji="1" lang="ja-JP" altLang="en-US" sz="3600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DCC9B05-3536-9A47-8F40-313DAF3B52C8}"/>
              </a:ext>
            </a:extLst>
          </p:cNvPr>
          <p:cNvSpPr txBox="1"/>
          <p:nvPr/>
        </p:nvSpPr>
        <p:spPr>
          <a:xfrm>
            <a:off x="211918" y="7035800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本テンプレートのご使用につきましては、ご自身の判断にてご利用頂きお使いください。万が一本テープレートの利用にあたって問題が発生した場合、当社は一切の責任を負いませんのでご了承下さい。</a:t>
            </a:r>
            <a:endParaRPr kumimoji="1" lang="ja-JP" altLang="en-US" sz="1400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96093E3-C5F0-9422-0BB9-5012F2F74678}"/>
              </a:ext>
            </a:extLst>
          </p:cNvPr>
          <p:cNvSpPr/>
          <p:nvPr/>
        </p:nvSpPr>
        <p:spPr bwMode="auto">
          <a:xfrm>
            <a:off x="9486900" y="-9144"/>
            <a:ext cx="4483100" cy="6867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079F55-A4B0-80A6-797A-242973E9D5F7}"/>
              </a:ext>
            </a:extLst>
          </p:cNvPr>
          <p:cNvSpPr txBox="1"/>
          <p:nvPr/>
        </p:nvSpPr>
        <p:spPr>
          <a:xfrm>
            <a:off x="10317819" y="100583"/>
            <a:ext cx="2759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</a:rPr>
              <a:t>本テンプレートの使い方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8641664-BD3E-7098-299F-5C2743676C92}"/>
              </a:ext>
            </a:extLst>
          </p:cNvPr>
          <p:cNvSpPr txBox="1"/>
          <p:nvPr/>
        </p:nvSpPr>
        <p:spPr>
          <a:xfrm>
            <a:off x="9630350" y="585020"/>
            <a:ext cx="41344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学会名・演題名・発表者名・所属などは、学会と発表内容に合わせてご入力ください。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内容については、</a:t>
            </a:r>
            <a:r>
              <a:rPr lang="ja-JP" altLang="en-US" sz="1400" dirty="0"/>
              <a:t>不足があればご入力いただいて</a:t>
            </a:r>
            <a:endParaRPr lang="en-US" altLang="ja-JP" sz="1400" dirty="0"/>
          </a:p>
          <a:p>
            <a:r>
              <a:rPr kumimoji="1" lang="ja-JP" altLang="en-US" sz="1400" dirty="0"/>
              <a:t>不要なものは削除してお使い下さい。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背景色、文字色などはご自由に変更しお使いください。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83FDED3-F0FA-A571-C300-B74D94420929}"/>
              </a:ext>
            </a:extLst>
          </p:cNvPr>
          <p:cNvSpPr txBox="1"/>
          <p:nvPr/>
        </p:nvSpPr>
        <p:spPr>
          <a:xfrm>
            <a:off x="9953355" y="2579567"/>
            <a:ext cx="3698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COI</a:t>
            </a:r>
            <a:r>
              <a:rPr kumimoji="1" lang="ja-JP" altLang="en-US" sz="2000" b="1" dirty="0">
                <a:solidFill>
                  <a:srgbClr val="FF0000"/>
                </a:solidFill>
              </a:rPr>
              <a:t>（利益相反）の表記について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9AB448F-0388-A4EC-E558-2035039297BC}"/>
              </a:ext>
            </a:extLst>
          </p:cNvPr>
          <p:cNvSpPr txBox="1"/>
          <p:nvPr/>
        </p:nvSpPr>
        <p:spPr>
          <a:xfrm>
            <a:off x="9630350" y="3084805"/>
            <a:ext cx="41344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学会ポスターの多くで</a:t>
            </a:r>
            <a:r>
              <a:rPr kumimoji="1" lang="en-US" altLang="ja-JP" sz="1400" dirty="0"/>
              <a:t>COI</a:t>
            </a:r>
            <a:r>
              <a:rPr kumimoji="1" lang="ja-JP" altLang="en-US" sz="1400" dirty="0"/>
              <a:t>（利益相反）の印字位置は</a:t>
            </a:r>
            <a:r>
              <a:rPr lang="ja-JP" altLang="en-US" sz="1400" dirty="0"/>
              <a:t>最下部や最下部右下にすることが多いです。</a:t>
            </a:r>
            <a:endParaRPr lang="en-US" altLang="ja-JP" sz="1400" dirty="0"/>
          </a:p>
          <a:p>
            <a:endParaRPr kumimoji="1" lang="en-US" altLang="ja-JP" sz="1400" dirty="0"/>
          </a:p>
          <a:p>
            <a:r>
              <a:rPr lang="ja-JP" altLang="en-US" sz="1400" dirty="0"/>
              <a:t>詳細については参加される学会のホームページにて</a:t>
            </a:r>
            <a:r>
              <a:rPr kumimoji="1" lang="en-US" altLang="ja-JP" sz="1400" dirty="0"/>
              <a:t>COI</a:t>
            </a:r>
            <a:r>
              <a:rPr kumimoji="1" lang="ja-JP" altLang="en-US" sz="1400" dirty="0"/>
              <a:t>の必要項目や印字位置などを指定しております</a:t>
            </a:r>
            <a:r>
              <a:rPr lang="ja-JP" altLang="en-US" sz="1400" dirty="0"/>
              <a:t>のでご確認ください。</a:t>
            </a:r>
            <a:endParaRPr kumimoji="1" lang="en-US" altLang="ja-JP" sz="1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057D8C-9A32-D577-C562-E9475E346E3C}"/>
              </a:ext>
            </a:extLst>
          </p:cNvPr>
          <p:cNvSpPr txBox="1"/>
          <p:nvPr/>
        </p:nvSpPr>
        <p:spPr>
          <a:xfrm>
            <a:off x="10486755" y="4755205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</a:rPr>
              <a:t>ご利用上のご注意点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739AB61-66CD-DB6C-964F-6CB25B868CAC}"/>
              </a:ext>
            </a:extLst>
          </p:cNvPr>
          <p:cNvSpPr txBox="1"/>
          <p:nvPr/>
        </p:nvSpPr>
        <p:spPr>
          <a:xfrm>
            <a:off x="9630350" y="5260443"/>
            <a:ext cx="41344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こちらのテンプレートは、当社が独自に作成したもので</a:t>
            </a:r>
            <a:r>
              <a:rPr kumimoji="1" lang="ja-JP" altLang="en-US" sz="1400" dirty="0"/>
              <a:t>各学会の掲示規則とは異なる場合がございます。</a:t>
            </a:r>
            <a:endParaRPr kumimoji="1" lang="en-US" altLang="ja-JP" sz="1400" dirty="0"/>
          </a:p>
          <a:p>
            <a:r>
              <a:rPr lang="ja-JP" altLang="en-US" sz="1400" dirty="0"/>
              <a:t>各項目や表記方法などについては、学会ホームページ</a:t>
            </a:r>
            <a:r>
              <a:rPr kumimoji="1" lang="ja-JP" altLang="en-US" sz="1400" dirty="0"/>
              <a:t>や窓口にてお問い合わせ下さい。</a:t>
            </a:r>
            <a:endParaRPr kumimoji="1" lang="en-US" altLang="ja-JP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手順１</a:t>
            </a:r>
            <a:endParaRPr kumimoji="1" lang="ja-JP" altLang="en-US" sz="2400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CBD665-7880-87D0-8A9B-AB435B7F0FC7}"/>
              </a:ext>
            </a:extLst>
          </p:cNvPr>
          <p:cNvSpPr txBox="1"/>
          <p:nvPr/>
        </p:nvSpPr>
        <p:spPr>
          <a:xfrm>
            <a:off x="190550" y="6083216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ファイルの入力が終わりましたら、</a:t>
            </a:r>
            <a:r>
              <a:rPr kumimoji="1"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の画面を表示させたまま、画面左上のファイルをクリック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します。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9DBE4D26-409E-AB32-6D87-1147EFD7A5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" y="305529"/>
            <a:ext cx="8028432" cy="5777687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B6F32D46-B0B7-FFAF-06EB-37E97CD86611}"/>
              </a:ext>
            </a:extLst>
          </p:cNvPr>
          <p:cNvSpPr/>
          <p:nvPr/>
        </p:nvSpPr>
        <p:spPr>
          <a:xfrm>
            <a:off x="402336" y="512064"/>
            <a:ext cx="694944" cy="256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88CD2E10-4210-BD27-3CF6-DCEF3F9256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314" y="1479786"/>
            <a:ext cx="5829318" cy="4376348"/>
          </a:xfrm>
          <a:prstGeom prst="rect">
            <a:avLst/>
          </a:prstGeom>
        </p:spPr>
      </p:pic>
      <p:pic>
        <p:nvPicPr>
          <p:cNvPr id="7" name="図 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13334099-8AA8-4B57-D828-E1CF3A2ED5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" y="1442876"/>
            <a:ext cx="1325880" cy="9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3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手順２</a:t>
            </a:r>
            <a:endParaRPr kumimoji="1" lang="ja-JP" altLang="en-US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左側にある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「名前を付けて保存」を選び、ファイル種類を「</a:t>
            </a:r>
            <a:r>
              <a:rPr kumimoji="1"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windows</a:t>
            </a:r>
            <a:r>
              <a:rPr kumimoji="1"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メタファイル」を選択</a:t>
            </a:r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してください。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18" name="図 1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B6176FB5-71D3-0FC7-4747-AF36094C2A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18" y="152400"/>
            <a:ext cx="8806069" cy="56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10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手順３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必要な</a:t>
            </a:r>
            <a:r>
              <a:rPr lang="en-US" altLang="ja-JP" sz="1400" dirty="0">
                <a:latin typeface="ＭＳ Ｐゴシック" pitchFamily="50" charset="-128"/>
                <a:ea typeface="ＭＳ Ｐゴシック" pitchFamily="50" charset="-128"/>
              </a:rPr>
              <a:t>COI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表記は１枚ですので、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「このスライドのみ」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を選びます。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ABF078F1-2655-52BB-AEE3-62E15611BA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0" y="177208"/>
            <a:ext cx="8712150" cy="556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7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手順４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保存（エクスポート）をしますと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パワーポイントファイルと同じ置き場所に「</a:t>
            </a:r>
            <a:r>
              <a:rPr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lang="en-US" altLang="ja-JP" sz="1400" u="sng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wmf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」というファイルが生成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されます。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 descr="グラフィカル ユーザー インターフェイス, テキスト, アプリケーション, メール&#10;&#10;自動的に生成された説明">
            <a:extLst>
              <a:ext uri="{FF2B5EF4-FFF2-40B4-BE49-F238E27FC236}">
                <a16:creationId xmlns:a16="http://schemas.microsoft.com/office/drawing/2014/main" id="{BE5AE55C-35F5-2660-F479-947AD21C2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50" y="202608"/>
            <a:ext cx="8686750" cy="554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2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手順５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学会ポスターテンプレートのパワーポイントファイルへ、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保存した</a:t>
            </a:r>
            <a:r>
              <a:rPr lang="en-US" altLang="ja-JP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lang="en-US" altLang="ja-JP" sz="1400" u="sng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wmf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ファイルを投げ込む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と、簡単に学会ポスターテンプレートの中に挿入することができます。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0502247-711B-2FE8-B644-0C3ECFD45F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0" y="177208"/>
            <a:ext cx="8813700" cy="563097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5F1FA7-AA0E-75D3-4204-F23D874CB967}"/>
              </a:ext>
            </a:extLst>
          </p:cNvPr>
          <p:cNvSpPr txBox="1"/>
          <p:nvPr/>
        </p:nvSpPr>
        <p:spPr>
          <a:xfrm>
            <a:off x="1397000" y="1045534"/>
            <a:ext cx="59511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マウス</a:t>
            </a:r>
            <a:r>
              <a:rPr kumimoji="1" lang="en-US" altLang="ja-JP" sz="1400" b="1" dirty="0">
                <a:solidFill>
                  <a:srgbClr val="FF0000"/>
                </a:solidFill>
              </a:rPr>
              <a:t>.</a:t>
            </a:r>
            <a:r>
              <a:rPr kumimoji="1" lang="en-US" altLang="ja-JP" sz="1400" b="1" dirty="0" err="1">
                <a:solidFill>
                  <a:srgbClr val="FF0000"/>
                </a:solidFill>
              </a:rPr>
              <a:t>wmf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をドラック＆ドロップでファイルを入れることが出来ます。</a:t>
            </a:r>
          </a:p>
        </p:txBody>
      </p:sp>
      <p:pic>
        <p:nvPicPr>
          <p:cNvPr id="2" name="図 1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E3A9D933-4AE8-2A37-50E7-7E7C4B37822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7" y="2286000"/>
            <a:ext cx="3052922" cy="229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7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497BA55-F22C-95D6-3DE6-F8C54BE7A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84681"/>
            <a:ext cx="3240958" cy="5705687"/>
          </a:xfrm>
          <a:prstGeom prst="rect">
            <a:avLst/>
          </a:prstGeom>
        </p:spPr>
      </p:pic>
      <p:pic>
        <p:nvPicPr>
          <p:cNvPr id="8" name="図 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12939B7-2B2C-B280-3A5F-B21514C04A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014" y="184681"/>
            <a:ext cx="3361986" cy="5706422"/>
          </a:xfrm>
          <a:prstGeom prst="rect">
            <a:avLst/>
          </a:prstGeom>
        </p:spPr>
      </p:pic>
      <p:pic>
        <p:nvPicPr>
          <p:cNvPr id="2" name="図 1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8D5F4E62-3AD5-E2F1-71D1-1CFA42628E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663" y="4663440"/>
            <a:ext cx="1544730" cy="1159702"/>
          </a:xfrm>
          <a:prstGeom prst="rect">
            <a:avLst/>
          </a:prstGeom>
        </p:spPr>
      </p:pic>
      <p:pic>
        <p:nvPicPr>
          <p:cNvPr id="3" name="図 2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C7D499D6-67EE-9143-1C89-9DFE67397A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60" y="5056632"/>
            <a:ext cx="1009196" cy="75765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D95893-E79A-B947-74B4-148F52D7B689}"/>
              </a:ext>
            </a:extLst>
          </p:cNvPr>
          <p:cNvSpPr txBox="1"/>
          <p:nvPr/>
        </p:nvSpPr>
        <p:spPr>
          <a:xfrm>
            <a:off x="1846641" y="-660451"/>
            <a:ext cx="5501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本テンプレートのご利用方法　手順６</a:t>
            </a:r>
            <a:endParaRPr lang="en-US" altLang="ja-JP" sz="24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53AF46-D2E4-2656-8655-D8E4F7239A75}"/>
              </a:ext>
            </a:extLst>
          </p:cNvPr>
          <p:cNvSpPr txBox="1"/>
          <p:nvPr/>
        </p:nvSpPr>
        <p:spPr>
          <a:xfrm>
            <a:off x="190550" y="6019208"/>
            <a:ext cx="881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必要に応じて再調整を行います。サイズ調整は角をマウスで引っ張りますと、</a:t>
            </a:r>
            <a:r>
              <a:rPr lang="ja-JP" altLang="en-US" sz="1400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縦横比を崩さずにサイズを変更することができます。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これで簡単にＣＯＩファイルを配置することができます。</a:t>
            </a:r>
            <a:endParaRPr lang="en-US" altLang="ja-JP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9BC6E74-A96C-E19A-A5E6-8396AD8BC325}"/>
              </a:ext>
            </a:extLst>
          </p:cNvPr>
          <p:cNvSpPr/>
          <p:nvPr/>
        </p:nvSpPr>
        <p:spPr>
          <a:xfrm>
            <a:off x="2730500" y="4559300"/>
            <a:ext cx="254000" cy="25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B38F2991-F6D1-50DD-DCE0-006995EA3CF5}"/>
              </a:ext>
            </a:extLst>
          </p:cNvPr>
          <p:cNvSpPr/>
          <p:nvPr/>
        </p:nvSpPr>
        <p:spPr>
          <a:xfrm>
            <a:off x="6781800" y="49784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32F4BEC-37E4-DAAA-4171-769DE9DE8DEE}"/>
              </a:ext>
            </a:extLst>
          </p:cNvPr>
          <p:cNvCxnSpPr>
            <a:cxnSpLocks/>
          </p:cNvCxnSpPr>
          <p:nvPr/>
        </p:nvCxnSpPr>
        <p:spPr>
          <a:xfrm flipH="1" flipV="1">
            <a:off x="2324100" y="4167825"/>
            <a:ext cx="406400" cy="391475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36B78E1-BA14-F32F-4A8F-94FF573E461A}"/>
              </a:ext>
            </a:extLst>
          </p:cNvPr>
          <p:cNvCxnSpPr>
            <a:cxnSpLocks/>
          </p:cNvCxnSpPr>
          <p:nvPr/>
        </p:nvCxnSpPr>
        <p:spPr>
          <a:xfrm flipH="1" flipV="1">
            <a:off x="6375400" y="4574225"/>
            <a:ext cx="406400" cy="391475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D3203-CAA1-648A-05BA-05F497C9EF3B}"/>
              </a:ext>
            </a:extLst>
          </p:cNvPr>
          <p:cNvSpPr txBox="1"/>
          <p:nvPr/>
        </p:nvSpPr>
        <p:spPr>
          <a:xfrm>
            <a:off x="2717800" y="4064736"/>
            <a:ext cx="539121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400" b="1" dirty="0">
                <a:solidFill>
                  <a:srgbClr val="FF0000"/>
                </a:solidFill>
              </a:rPr>
              <a:t>マウスで角を持ち、引っ張るだけでサイズ変更ができます。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11384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</TotalTime>
  <Words>654</Words>
  <Application>Microsoft Office PowerPoint</Application>
  <PresentationFormat>画面に合わせる (4:3)</PresentationFormat>
  <Paragraphs>51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Lucida Grande</vt:lpstr>
      <vt:lpstr>ＭＳ Ｐゴシック</vt:lpstr>
      <vt:lpstr>Aptos</vt:lpstr>
      <vt:lpstr>Aptos Display</vt:lpstr>
      <vt:lpstr>Arial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Heart Failure Society of America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Alexander Yano</dc:creator>
  <cp:lastModifiedBy>Fu8914</cp:lastModifiedBy>
  <cp:revision>145</cp:revision>
  <cp:lastPrinted>2012-06-26T05:49:51Z</cp:lastPrinted>
  <dcterms:created xsi:type="dcterms:W3CDTF">2000-09-04T17:39:07Z</dcterms:created>
  <dcterms:modified xsi:type="dcterms:W3CDTF">2024-06-12T07:26:14Z</dcterms:modified>
</cp:coreProperties>
</file>