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9"/>
  </p:notesMasterIdLst>
  <p:handoutMasterIdLst>
    <p:handoutMasterId r:id="rId10"/>
  </p:handoutMasterIdLst>
  <p:sldIdLst>
    <p:sldId id="265" r:id="rId2"/>
    <p:sldId id="266" r:id="rId3"/>
    <p:sldId id="271" r:id="rId4"/>
    <p:sldId id="267" r:id="rId5"/>
    <p:sldId id="268" r:id="rId6"/>
    <p:sldId id="269" r:id="rId7"/>
    <p:sldId id="270" r:id="rId8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B4"/>
    <a:srgbClr val="E0EAC2"/>
    <a:srgbClr val="99FF99"/>
    <a:srgbClr val="66FF99"/>
    <a:srgbClr val="33CC33"/>
    <a:srgbClr val="66FF66"/>
    <a:srgbClr val="00FFFF"/>
    <a:srgbClr val="00FFCC"/>
    <a:srgbClr val="B5F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105" d="100"/>
          <a:sy n="105" d="100"/>
        </p:scale>
        <p:origin x="3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DA2FE81-061D-95A8-224F-8A44244C440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8707547-9E18-6073-7405-F99A7E87784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7414746-2A26-EA1D-2721-4B71636BDB5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D94754CF-24D3-3EE0-5648-4CF9E303AEA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Lucida Grande" pitchFamily="1" charset="0"/>
              </a:defRPr>
            </a:lvl1pPr>
          </a:lstStyle>
          <a:p>
            <a:pPr>
              <a:defRPr/>
            </a:pPr>
            <a:fld id="{A3ED2290-076B-41D5-B952-020C55AF07BD}" type="slidenum">
              <a:rPr lang="en-US" altLang="ja-JP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A3F49D5-18A6-9128-0A16-924230A411C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B5E2A3F-DF29-1B2A-24A2-81C3B5FE719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20E7283-55F7-BDB7-4AA3-26A0368A485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138A73B-5A45-52AF-13B9-574BFF1AB3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CD70E84-B85F-5B07-806E-7C7074F16F9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97EB998A-4E4A-8C96-36D2-A6BC51BC1C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Lucida Grande" pitchFamily="1" charset="0"/>
              </a:defRPr>
            </a:lvl1pPr>
          </a:lstStyle>
          <a:p>
            <a:pPr>
              <a:defRPr/>
            </a:pPr>
            <a:fld id="{32647627-7305-489C-AF25-68F87240A148}" type="slidenum">
              <a:rPr lang="en-US" altLang="ja-JP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3327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6393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6804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8135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2490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8911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255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DEDA10-D43E-4457-8723-02B1E220FB93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5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8B455-2235-4062-A8DD-6659214E6D92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33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6F602-2795-4AF2-AAFF-0A9ACD9C90EC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6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C6C52-FBBD-4306-90BD-D95A484BC461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15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BBCED-1958-4A6E-AD73-2EA6D0B914B0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76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844E5-698E-4CC4-B19E-BE484B5FFD30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067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95C359-B9C4-4051-9E7A-945720B13BF7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65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B5DE1-4654-41E2-9245-38966A546E69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13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8FA18-55CB-4AD5-9B21-6529C9AD50E3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06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C7079-6870-456F-8212-71068FBFC588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00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4F77A-FF1E-4BDA-9164-5A407F06DABF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72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7626F602-2795-4AF2-AAFF-0A9ACD9C90EC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59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F8673E-E217-7FB1-3EE3-491A3549ADD6}"/>
              </a:ext>
            </a:extLst>
          </p:cNvPr>
          <p:cNvSpPr/>
          <p:nvPr/>
        </p:nvSpPr>
        <p:spPr bwMode="auto">
          <a:xfrm>
            <a:off x="541592" y="331416"/>
            <a:ext cx="8154352" cy="2729025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9752E2D-BA67-50F2-3DF2-2EAD0D8D50B8}"/>
              </a:ext>
            </a:extLst>
          </p:cNvPr>
          <p:cNvSpPr txBox="1"/>
          <p:nvPr/>
        </p:nvSpPr>
        <p:spPr>
          <a:xfrm>
            <a:off x="1804112" y="486927"/>
            <a:ext cx="58586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spc="-150" dirty="0"/>
              <a:t>第△△回〇〇〇〇〇〇〇〇〇〇学会</a:t>
            </a:r>
            <a:endParaRPr kumimoji="1" lang="ja-JP" altLang="en-US" sz="2800" b="1" spc="-15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F01411-AA94-9F5C-9113-94140703A5D9}"/>
              </a:ext>
            </a:extLst>
          </p:cNvPr>
          <p:cNvSpPr txBox="1"/>
          <p:nvPr/>
        </p:nvSpPr>
        <p:spPr>
          <a:xfrm>
            <a:off x="802435" y="1900642"/>
            <a:ext cx="80519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spc="-150" dirty="0"/>
              <a:t>演題名：〇〇〇〇〇〇〇〇〇〇〇</a:t>
            </a:r>
            <a:endParaRPr kumimoji="1" lang="en-US" altLang="ja-JP" sz="1800" spc="-150" dirty="0"/>
          </a:p>
          <a:p>
            <a:r>
              <a:rPr kumimoji="1" lang="ja-JP" altLang="en-US" sz="1800" spc="-150" dirty="0"/>
              <a:t>発表者名：〇〇〇〇〇　〇〇〇〇〇　〇〇〇〇〇　〇〇〇〇〇</a:t>
            </a:r>
            <a:endParaRPr kumimoji="1" lang="en-US" altLang="ja-JP" sz="1800" spc="-150" dirty="0"/>
          </a:p>
          <a:p>
            <a:r>
              <a:rPr kumimoji="1" lang="ja-JP" altLang="en-US" sz="1800" dirty="0">
                <a:latin typeface="ＭＳ Ｐゴシック" pitchFamily="50" charset="-128"/>
                <a:ea typeface="ＭＳ Ｐゴシック" pitchFamily="50" charset="-128"/>
              </a:rPr>
              <a:t>所属：</a:t>
            </a:r>
            <a:r>
              <a:rPr lang="en-US" altLang="ja-JP" sz="1800" dirty="0">
                <a:latin typeface="ＭＳ Ｐゴシック" pitchFamily="50" charset="-128"/>
                <a:ea typeface="ＭＳ Ｐゴシック" pitchFamily="50" charset="-128"/>
              </a:rPr>
              <a:t>1. ○○</a:t>
            </a:r>
            <a:r>
              <a:rPr lang="ja-JP" altLang="en-US" sz="1800" dirty="0">
                <a:latin typeface="ＭＳ Ｐゴシック" pitchFamily="50" charset="-128"/>
                <a:ea typeface="ＭＳ Ｐゴシック" pitchFamily="50" charset="-128"/>
              </a:rPr>
              <a:t>大学　</a:t>
            </a:r>
            <a:r>
              <a:rPr lang="en-US" altLang="ja-JP" sz="1800" dirty="0">
                <a:latin typeface="ＭＳ Ｐゴシック" pitchFamily="50" charset="-128"/>
                <a:ea typeface="ＭＳ Ｐゴシック" pitchFamily="50" charset="-128"/>
              </a:rPr>
              <a:t>△△△△ </a:t>
            </a:r>
            <a:r>
              <a:rPr lang="ja-JP" altLang="en-US" sz="1800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kumimoji="1" lang="en-US" altLang="ja-JP" sz="1800" dirty="0">
                <a:latin typeface="ＭＳ Ｐゴシック" pitchFamily="50" charset="-128"/>
                <a:ea typeface="ＭＳ Ｐゴシック" pitchFamily="50" charset="-128"/>
              </a:rPr>
              <a:t>2. </a:t>
            </a:r>
            <a:r>
              <a:rPr kumimoji="1" lang="ja-JP" altLang="en-US" sz="1800" dirty="0">
                <a:latin typeface="ＭＳ Ｐゴシック" pitchFamily="50" charset="-128"/>
                <a:ea typeface="ＭＳ Ｐゴシック" pitchFamily="50" charset="-128"/>
              </a:rPr>
              <a:t>□□</a:t>
            </a:r>
            <a:r>
              <a:rPr lang="ja-JP" altLang="en-US" sz="1800" dirty="0">
                <a:latin typeface="ＭＳ Ｐゴシック" pitchFamily="50" charset="-128"/>
                <a:ea typeface="ＭＳ Ｐゴシック" pitchFamily="50" charset="-128"/>
              </a:rPr>
              <a:t>大学附属病院　</a:t>
            </a:r>
            <a:r>
              <a:rPr lang="en-US" altLang="ja-JP" sz="1800" dirty="0">
                <a:latin typeface="ＭＳ Ｐゴシック" pitchFamily="50" charset="-128"/>
                <a:ea typeface="ＭＳ Ｐゴシック" pitchFamily="50" charset="-128"/>
              </a:rPr>
              <a:t>3. △△</a:t>
            </a:r>
            <a:r>
              <a:rPr lang="ja-JP" altLang="en-US" sz="1800" dirty="0">
                <a:latin typeface="ＭＳ Ｐゴシック" pitchFamily="50" charset="-128"/>
                <a:ea typeface="ＭＳ Ｐゴシック" pitchFamily="50" charset="-128"/>
              </a:rPr>
              <a:t>大学大学院</a:t>
            </a:r>
            <a:r>
              <a:rPr kumimoji="1" lang="ja-JP" altLang="en-US" sz="1800" dirty="0">
                <a:latin typeface="ＭＳ Ｐゴシック" pitchFamily="50" charset="-128"/>
                <a:ea typeface="ＭＳ Ｐゴシック" pitchFamily="50" charset="-128"/>
              </a:rPr>
              <a:t>□□</a:t>
            </a:r>
            <a:endParaRPr kumimoji="1" lang="en-US" altLang="ja-JP" sz="2000" spc="-15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3EF5CBF-7982-4C64-B444-650D29D49F11}"/>
              </a:ext>
            </a:extLst>
          </p:cNvPr>
          <p:cNvSpPr txBox="1"/>
          <p:nvPr/>
        </p:nvSpPr>
        <p:spPr>
          <a:xfrm>
            <a:off x="757936" y="4835635"/>
            <a:ext cx="7763764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  <a:tabLst>
                <a:tab pos="0" algn="l"/>
              </a:tabLst>
            </a:pPr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本演題に関連して、筆頭著者および共同演者に開示すべきＣＯＩはありません。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2989662" y="-996249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開示</a:t>
            </a:r>
            <a:r>
              <a:rPr lang="ja-JP" altLang="en-US" sz="3600" b="1" dirty="0">
                <a:solidFill>
                  <a:srgbClr val="FF0000"/>
                </a:solidFill>
              </a:rPr>
              <a:t>なし</a:t>
            </a:r>
            <a:r>
              <a:rPr lang="ja-JP" altLang="en-US" sz="3600" b="1" dirty="0"/>
              <a:t>の場合</a:t>
            </a:r>
            <a:endParaRPr kumimoji="1" lang="ja-JP" altLang="en-US" sz="36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211918" y="7035800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※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本テンプレートのご使用につきましては、ご自身の判断にてご利用頂きお使いください。万が一本テープレートの利用にあたって問題が発生した場合、当社は一切の責任を負いませんのでご了承下さい。</a:t>
            </a:r>
            <a:endParaRPr kumimoji="1" lang="ja-JP" altLang="en-US" sz="14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3E107B8-74F5-28D4-52DA-183A8458AEEB}"/>
              </a:ext>
            </a:extLst>
          </p:cNvPr>
          <p:cNvSpPr txBox="1"/>
          <p:nvPr/>
        </p:nvSpPr>
        <p:spPr>
          <a:xfrm>
            <a:off x="2914276" y="1044270"/>
            <a:ext cx="37024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400" b="1" dirty="0"/>
              <a:t>Ｃ Ｏ Ｉ 開 示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B2EC433-3289-BB65-9209-CA38881A60BA}"/>
              </a:ext>
            </a:extLst>
          </p:cNvPr>
          <p:cNvSpPr/>
          <p:nvPr/>
        </p:nvSpPr>
        <p:spPr bwMode="auto">
          <a:xfrm>
            <a:off x="9486900" y="-9144"/>
            <a:ext cx="4483100" cy="68671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09D167D-279F-FB1C-D9CB-753F285D4BC3}"/>
              </a:ext>
            </a:extLst>
          </p:cNvPr>
          <p:cNvSpPr txBox="1"/>
          <p:nvPr/>
        </p:nvSpPr>
        <p:spPr>
          <a:xfrm>
            <a:off x="10317819" y="100583"/>
            <a:ext cx="2759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本テンプレートの使い方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CBF7FF8-80F0-F967-766E-F2B24A803CBA}"/>
              </a:ext>
            </a:extLst>
          </p:cNvPr>
          <p:cNvSpPr txBox="1"/>
          <p:nvPr/>
        </p:nvSpPr>
        <p:spPr>
          <a:xfrm>
            <a:off x="9630350" y="585020"/>
            <a:ext cx="41344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学会名・演題名・発表者名・所属などは、学会と発表内容に合わせてご入力ください。</a:t>
            </a:r>
            <a:endParaRPr kumimoji="1" lang="en-US" altLang="ja-JP" sz="1400" dirty="0"/>
          </a:p>
          <a:p>
            <a:endParaRPr lang="en-US" altLang="ja-JP" sz="1400" dirty="0"/>
          </a:p>
          <a:p>
            <a:r>
              <a:rPr kumimoji="1" lang="ja-JP" altLang="en-US" sz="1400" dirty="0"/>
              <a:t>内容については、</a:t>
            </a:r>
            <a:r>
              <a:rPr lang="ja-JP" altLang="en-US" sz="1400" dirty="0"/>
              <a:t>不足があればご入力いただいて</a:t>
            </a:r>
            <a:endParaRPr lang="en-US" altLang="ja-JP" sz="1400" dirty="0"/>
          </a:p>
          <a:p>
            <a:r>
              <a:rPr kumimoji="1" lang="ja-JP" altLang="en-US" sz="1400" dirty="0"/>
              <a:t>不要なものは削除してお使い下さい。</a:t>
            </a:r>
            <a:endParaRPr kumimoji="1" lang="en-US" altLang="ja-JP" sz="1400" dirty="0"/>
          </a:p>
          <a:p>
            <a:endParaRPr lang="en-US" altLang="ja-JP" sz="1400" dirty="0"/>
          </a:p>
          <a:p>
            <a:r>
              <a:rPr kumimoji="1" lang="ja-JP" altLang="en-US" sz="1400" dirty="0"/>
              <a:t>背景色、文字色などはご自由に変更しお使いください。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E9E356C-22CA-3333-6240-B573AEC795E4}"/>
              </a:ext>
            </a:extLst>
          </p:cNvPr>
          <p:cNvSpPr txBox="1"/>
          <p:nvPr/>
        </p:nvSpPr>
        <p:spPr>
          <a:xfrm>
            <a:off x="9953355" y="2579567"/>
            <a:ext cx="3698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solidFill>
                  <a:srgbClr val="FF0000"/>
                </a:solidFill>
              </a:rPr>
              <a:t>COI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（利益相反）の表記について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13A4E93-BF6F-0624-ADBC-4BA6AC47D932}"/>
              </a:ext>
            </a:extLst>
          </p:cNvPr>
          <p:cNvSpPr txBox="1"/>
          <p:nvPr/>
        </p:nvSpPr>
        <p:spPr>
          <a:xfrm>
            <a:off x="9630350" y="3084805"/>
            <a:ext cx="41344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学会ポスターの多くで</a:t>
            </a:r>
            <a:r>
              <a:rPr kumimoji="1" lang="en-US" altLang="ja-JP" sz="1400" dirty="0"/>
              <a:t>COI</a:t>
            </a:r>
            <a:r>
              <a:rPr kumimoji="1" lang="ja-JP" altLang="en-US" sz="1400" dirty="0"/>
              <a:t>（利益相反）の印字位置は</a:t>
            </a:r>
            <a:r>
              <a:rPr lang="ja-JP" altLang="en-US" sz="1400" dirty="0"/>
              <a:t>最下部や最下部右下にすることが多いです。</a:t>
            </a:r>
            <a:endParaRPr lang="en-US" altLang="ja-JP" sz="1400" dirty="0"/>
          </a:p>
          <a:p>
            <a:endParaRPr kumimoji="1" lang="en-US" altLang="ja-JP" sz="1400" dirty="0"/>
          </a:p>
          <a:p>
            <a:r>
              <a:rPr lang="ja-JP" altLang="en-US" sz="1400" dirty="0"/>
              <a:t>詳細については参加される学会のホームページにて</a:t>
            </a:r>
            <a:r>
              <a:rPr kumimoji="1" lang="en-US" altLang="ja-JP" sz="1400" dirty="0"/>
              <a:t>COI</a:t>
            </a:r>
            <a:r>
              <a:rPr kumimoji="1" lang="ja-JP" altLang="en-US" sz="1400" dirty="0"/>
              <a:t>の必要項目や印字位置などを指定しております</a:t>
            </a:r>
            <a:r>
              <a:rPr lang="ja-JP" altLang="en-US" sz="1400" dirty="0"/>
              <a:t>のでご確認ください。</a:t>
            </a:r>
            <a:endParaRPr kumimoji="1" lang="en-US" altLang="ja-JP" sz="14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E6839E5-40D8-F907-8484-CEB77FE5BD07}"/>
              </a:ext>
            </a:extLst>
          </p:cNvPr>
          <p:cNvSpPr txBox="1"/>
          <p:nvPr/>
        </p:nvSpPr>
        <p:spPr>
          <a:xfrm>
            <a:off x="10486755" y="4755205"/>
            <a:ext cx="2452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ご利用上のご注意点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67422B7-7354-334D-64E0-0382A583C524}"/>
              </a:ext>
            </a:extLst>
          </p:cNvPr>
          <p:cNvSpPr txBox="1"/>
          <p:nvPr/>
        </p:nvSpPr>
        <p:spPr>
          <a:xfrm>
            <a:off x="9630350" y="5260443"/>
            <a:ext cx="41344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こちらのテンプレートは、当社が独自に作成したもので</a:t>
            </a:r>
            <a:r>
              <a:rPr kumimoji="1" lang="ja-JP" altLang="en-US" sz="1400" dirty="0"/>
              <a:t>各学会の掲示規則とは異なる場合がございます。</a:t>
            </a:r>
            <a:endParaRPr kumimoji="1" lang="en-US" altLang="ja-JP" sz="1400" dirty="0"/>
          </a:p>
          <a:p>
            <a:r>
              <a:rPr lang="ja-JP" altLang="en-US" sz="1400" dirty="0"/>
              <a:t>各項目や表記方法などについては、学会ホームページ</a:t>
            </a:r>
            <a:r>
              <a:rPr kumimoji="1" lang="ja-JP" altLang="en-US" sz="1400" dirty="0"/>
              <a:t>や窓口にてお問い合わせ下さい。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918805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7091CCD5-1683-94C8-1D34-27F5BDDEF1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44" y="172123"/>
            <a:ext cx="8302752" cy="5975102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手順１</a:t>
            </a:r>
            <a:endParaRPr kumimoji="1" lang="ja-JP" altLang="en-US" sz="24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2CBD665-7880-87D0-8A9B-AB435B7F0FC7}"/>
              </a:ext>
            </a:extLst>
          </p:cNvPr>
          <p:cNvSpPr txBox="1"/>
          <p:nvPr/>
        </p:nvSpPr>
        <p:spPr>
          <a:xfrm>
            <a:off x="510590" y="629352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ファイルの入力が終わりましたら、</a:t>
            </a:r>
            <a:r>
              <a:rPr kumimoji="1"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の画面を表示させたまま、画面左上のファイルをクリック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します。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B6F32D46-B0B7-FFAF-06EB-37E97CD86611}"/>
              </a:ext>
            </a:extLst>
          </p:cNvPr>
          <p:cNvSpPr/>
          <p:nvPr/>
        </p:nvSpPr>
        <p:spPr>
          <a:xfrm>
            <a:off x="329184" y="438912"/>
            <a:ext cx="694944" cy="256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432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手順２</a:t>
            </a:r>
            <a:endParaRPr kumimoji="1" lang="ja-JP" altLang="en-US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左側にある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「名前を付けて保存」を選び、ファイル種類を「</a:t>
            </a:r>
            <a:r>
              <a:rPr kumimoji="1"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windows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メタファイル」を選択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してください。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18" name="図 17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B6176FB5-71D3-0FC7-4747-AF36094C2A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18" y="152400"/>
            <a:ext cx="8806069" cy="562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108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手順３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必要な</a:t>
            </a: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表記は１枚ですので、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「このスライドのみ」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を選びます。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3" name="図 2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ABF078F1-2655-52BB-AEE3-62E15611BA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50" y="177208"/>
            <a:ext cx="8712150" cy="556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275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手順４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保存（エクスポート）をしますと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パワーポイントファイルと同じ置き場所に「</a:t>
            </a:r>
            <a:r>
              <a:rPr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.</a:t>
            </a:r>
            <a:r>
              <a:rPr lang="en-US" altLang="ja-JP" sz="1400" u="sng" dirty="0" err="1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wmf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」というファイルが生成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されます。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4" name="図 3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BE5AE55C-35F5-2660-F479-947AD21C2A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50" y="202608"/>
            <a:ext cx="8686750" cy="554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821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手順５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学会ポスターテンプレートのパワーポイントファイルへ、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保存した</a:t>
            </a:r>
            <a:r>
              <a:rPr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.</a:t>
            </a:r>
            <a:r>
              <a:rPr lang="en-US" altLang="ja-JP" sz="1400" u="sng" dirty="0" err="1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wmf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ファイルを投げ込む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と、簡単に学会ポスターテンプレートの中に挿入することができます。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6" name="図 5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30502247-711B-2FE8-B644-0C3ECFD45F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50" y="177208"/>
            <a:ext cx="8813700" cy="563097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5F1FA7-AA0E-75D3-4204-F23D874CB967}"/>
              </a:ext>
            </a:extLst>
          </p:cNvPr>
          <p:cNvSpPr txBox="1"/>
          <p:nvPr/>
        </p:nvSpPr>
        <p:spPr>
          <a:xfrm>
            <a:off x="1397000" y="1045534"/>
            <a:ext cx="595115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マウス</a:t>
            </a:r>
            <a:r>
              <a:rPr kumimoji="1" lang="en-US" altLang="ja-JP" sz="1400" b="1" dirty="0">
                <a:solidFill>
                  <a:srgbClr val="FF0000"/>
                </a:solidFill>
              </a:rPr>
              <a:t>.</a:t>
            </a:r>
            <a:r>
              <a:rPr kumimoji="1" lang="en-US" altLang="ja-JP" sz="1400" b="1" dirty="0" err="1">
                <a:solidFill>
                  <a:srgbClr val="FF0000"/>
                </a:solidFill>
              </a:rPr>
              <a:t>wmf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をドラック＆ドロップでファイルを入れることが出来ます。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21F7B9C-9ABC-A4BB-A0EA-938F5F0BD2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44" y="2288286"/>
            <a:ext cx="3069336" cy="230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870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E12939B7-2B2C-B280-3A5F-B21514C04A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014" y="184681"/>
            <a:ext cx="3361986" cy="5706422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D99E1B92-0E63-8164-248A-14FDFED445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480" y="5065776"/>
            <a:ext cx="1000920" cy="750690"/>
          </a:xfrm>
          <a:prstGeom prst="rect">
            <a:avLst/>
          </a:prstGeom>
        </p:spPr>
      </p:pic>
      <p:pic>
        <p:nvPicPr>
          <p:cNvPr id="6" name="図 5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9497BA55-F22C-95D6-3DE6-F8C54BE7AE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184681"/>
            <a:ext cx="3240958" cy="5705687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5DBFA82B-3D53-F03F-9282-C0FE27A568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456" y="4642370"/>
            <a:ext cx="1576476" cy="1182357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手順６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必要に応じて再調整を行います。サイズ調整は角をマウスで引っ張りますと、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縦横比を崩さずにサイズを変更することができます。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これで簡単にＣＯＩファイルを配置することができます。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29BC6E74-A96C-E19A-A5E6-8396AD8BC325}"/>
              </a:ext>
            </a:extLst>
          </p:cNvPr>
          <p:cNvSpPr/>
          <p:nvPr/>
        </p:nvSpPr>
        <p:spPr>
          <a:xfrm>
            <a:off x="2730500" y="4559300"/>
            <a:ext cx="254000" cy="25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B38F2991-F6D1-50DD-DCE0-006995EA3CF5}"/>
              </a:ext>
            </a:extLst>
          </p:cNvPr>
          <p:cNvSpPr/>
          <p:nvPr/>
        </p:nvSpPr>
        <p:spPr>
          <a:xfrm>
            <a:off x="6781800" y="4978400"/>
            <a:ext cx="2286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532F4BEC-37E4-DAAA-4171-769DE9DE8DEE}"/>
              </a:ext>
            </a:extLst>
          </p:cNvPr>
          <p:cNvCxnSpPr>
            <a:cxnSpLocks/>
          </p:cNvCxnSpPr>
          <p:nvPr/>
        </p:nvCxnSpPr>
        <p:spPr>
          <a:xfrm flipH="1" flipV="1">
            <a:off x="2324100" y="4167825"/>
            <a:ext cx="406400" cy="391475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A36B78E1-BA14-F32F-4A8F-94FF573E461A}"/>
              </a:ext>
            </a:extLst>
          </p:cNvPr>
          <p:cNvCxnSpPr>
            <a:cxnSpLocks/>
          </p:cNvCxnSpPr>
          <p:nvPr/>
        </p:nvCxnSpPr>
        <p:spPr>
          <a:xfrm flipH="1" flipV="1">
            <a:off x="6375400" y="4574225"/>
            <a:ext cx="406400" cy="391475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4D3203-CAA1-648A-05BA-05F497C9EF3B}"/>
              </a:ext>
            </a:extLst>
          </p:cNvPr>
          <p:cNvSpPr txBox="1"/>
          <p:nvPr/>
        </p:nvSpPr>
        <p:spPr>
          <a:xfrm>
            <a:off x="2717800" y="4064736"/>
            <a:ext cx="5391219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マウスで角を持ち、引っ張るだけでサイズ変更ができます。</a:t>
            </a:r>
          </a:p>
        </p:txBody>
      </p:sp>
    </p:spTree>
    <p:extLst>
      <p:ext uri="{BB962C8B-B14F-4D97-AF65-F5344CB8AC3E}">
        <p14:creationId xmlns:p14="http://schemas.microsoft.com/office/powerpoint/2010/main" val="3113846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</TotalTime>
  <Words>493</Words>
  <Application>Microsoft Office PowerPoint</Application>
  <PresentationFormat>画面に合わせる 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Lucida Grande</vt:lpstr>
      <vt:lpstr>ＭＳ Ｐゴシック</vt:lpstr>
      <vt:lpstr>Aptos</vt:lpstr>
      <vt:lpstr>Aptos Display</vt:lpstr>
      <vt:lpstr>Arial</vt:lpstr>
      <vt:lpstr>Calibri</vt:lpstr>
      <vt:lpstr>Times New Roman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Fu8914</cp:lastModifiedBy>
  <cp:revision>143</cp:revision>
  <cp:lastPrinted>2012-06-26T05:49:51Z</cp:lastPrinted>
  <dcterms:created xsi:type="dcterms:W3CDTF">2000-09-04T17:39:07Z</dcterms:created>
  <dcterms:modified xsi:type="dcterms:W3CDTF">2024-06-12T07:32:19Z</dcterms:modified>
</cp:coreProperties>
</file>