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6C1"/>
    <a:srgbClr val="FFAFD3"/>
    <a:srgbClr val="FFDDEC"/>
    <a:srgbClr val="003CB4"/>
    <a:srgbClr val="E0EAC2"/>
    <a:srgbClr val="99FF99"/>
    <a:srgbClr val="66FF99"/>
    <a:srgbClr val="33CC33"/>
    <a:srgbClr val="66FF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179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2FE81-061D-95A8-224F-8A44244C4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707547-9E18-6073-7405-F99A7E8778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7414746-2A26-EA1D-2721-4B71636BDB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4754CF-24D3-3EE0-5648-4CF9E303AE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A3ED2290-076B-41D5-B952-020C55AF07BD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3F49D5-18A6-9128-0A16-924230A41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E2A3F-DF29-1B2A-24A2-81C3B5FE7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0E7283-55F7-BDB7-4AA3-26A0368A48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38A73B-5A45-52AF-13B9-574BFF1AB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D70E84-B85F-5B07-806E-7C7074F16F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EB998A-4E4A-8C96-36D2-A6BC51BC1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32647627-7305-489C-AF25-68F87240A148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32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39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8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81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49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1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EDA10-D43E-4457-8723-02B1E220FB9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8B455-2235-4062-A8DD-6659214E6D92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6C52-FBBD-4306-90BD-D95A484BC461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5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BCED-1958-4A6E-AD73-2EA6D0B914B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6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844E5-698E-4CC4-B19E-BE484B5FFD3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6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C359-B9C4-4051-9E7A-945720B13BF7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5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B5DE1-4654-41E2-9245-38966A546E69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8FA18-55CB-4AD5-9B21-6529C9AD50E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6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C7079-6870-456F-8212-71068FBFC588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0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4F77A-FF1E-4BDA-9164-5A407F06DABF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2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5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49884-2447-8BA6-6130-B9D02C446878}"/>
              </a:ext>
            </a:extLst>
          </p:cNvPr>
          <p:cNvSpPr/>
          <p:nvPr/>
        </p:nvSpPr>
        <p:spPr bwMode="auto">
          <a:xfrm>
            <a:off x="0" y="-9144"/>
            <a:ext cx="9144000" cy="6867144"/>
          </a:xfrm>
          <a:prstGeom prst="rect">
            <a:avLst/>
          </a:prstGeom>
          <a:solidFill>
            <a:srgbClr val="FFAFD3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8673E-E217-7FB1-3EE3-491A3549ADD6}"/>
              </a:ext>
            </a:extLst>
          </p:cNvPr>
          <p:cNvSpPr/>
          <p:nvPr/>
        </p:nvSpPr>
        <p:spPr bwMode="auto">
          <a:xfrm>
            <a:off x="541592" y="331416"/>
            <a:ext cx="8154352" cy="2729025"/>
          </a:xfrm>
          <a:prstGeom prst="rect">
            <a:avLst/>
          </a:prstGeom>
          <a:solidFill>
            <a:srgbClr val="EA76C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752E2D-BA67-50F2-3DF2-2EAD0D8D50B8}"/>
              </a:ext>
            </a:extLst>
          </p:cNvPr>
          <p:cNvSpPr txBox="1"/>
          <p:nvPr/>
        </p:nvSpPr>
        <p:spPr>
          <a:xfrm>
            <a:off x="1804112" y="486927"/>
            <a:ext cx="5858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spc="-150" dirty="0">
                <a:solidFill>
                  <a:schemeClr val="bg1"/>
                </a:solidFill>
              </a:rPr>
              <a:t>第△△回〇〇〇〇〇〇〇〇〇〇学会</a:t>
            </a:r>
            <a:endParaRPr kumimoji="1" lang="ja-JP" altLang="en-US" sz="2800" b="1" spc="-15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01411-AA94-9F5C-9113-94140703A5D9}"/>
              </a:ext>
            </a:extLst>
          </p:cNvPr>
          <p:cNvSpPr txBox="1"/>
          <p:nvPr/>
        </p:nvSpPr>
        <p:spPr>
          <a:xfrm>
            <a:off x="802435" y="1900642"/>
            <a:ext cx="8051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spc="-150" dirty="0">
                <a:solidFill>
                  <a:srgbClr val="FFFF00"/>
                </a:solidFill>
              </a:rPr>
              <a:t>演題名：〇〇〇〇〇〇〇〇〇〇〇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spc="-150" dirty="0">
                <a:solidFill>
                  <a:srgbClr val="FFFF00"/>
                </a:solidFill>
              </a:rPr>
              <a:t>発表者名：〇〇〇〇〇　〇〇〇〇〇　〇〇〇〇〇　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所属：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1. ○○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△△△△ 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2. 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大学附属病院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3. △△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大学大学院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endParaRPr kumimoji="1" lang="en-US" altLang="ja-JP" sz="2000" spc="-150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EF5CBF-7982-4C64-B444-650D29D49F11}"/>
              </a:ext>
            </a:extLst>
          </p:cNvPr>
          <p:cNvSpPr txBox="1"/>
          <p:nvPr/>
        </p:nvSpPr>
        <p:spPr>
          <a:xfrm>
            <a:off x="757936" y="4835635"/>
            <a:ext cx="77637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tabLst>
                <a:tab pos="0" algn="l"/>
              </a:tabLst>
            </a:pPr>
            <a:r>
              <a:rPr kumimoji="1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本演題に関連して、筆頭著者および共同演者に開示すべきＣＯＩはありません。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2989662" y="-99624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開示</a:t>
            </a:r>
            <a:r>
              <a:rPr lang="ja-JP" altLang="en-US" sz="3600" b="1" dirty="0">
                <a:solidFill>
                  <a:srgbClr val="FF0000"/>
                </a:solidFill>
              </a:rPr>
              <a:t>なし</a:t>
            </a:r>
            <a:r>
              <a:rPr lang="ja-JP" altLang="en-US" sz="3600" b="1" dirty="0"/>
              <a:t>の場合</a:t>
            </a:r>
            <a:endParaRPr kumimoji="1" lang="ja-JP" altLang="en-US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211918" y="7035800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本テンプレートのご使用につきましては、ご自身の判断にてご利用頂きお使いください。万が一本テープレートの利用にあたって問題が発生した場合、当社は一切の責任を負いませんのでご了承下さい。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E107B8-74F5-28D4-52DA-183A8458AEEB}"/>
              </a:ext>
            </a:extLst>
          </p:cNvPr>
          <p:cNvSpPr txBox="1"/>
          <p:nvPr/>
        </p:nvSpPr>
        <p:spPr>
          <a:xfrm>
            <a:off x="2914276" y="1044270"/>
            <a:ext cx="370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Ｃ Ｏ Ｉ 開 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2EC433-3289-BB65-9209-CA38881A60BA}"/>
              </a:ext>
            </a:extLst>
          </p:cNvPr>
          <p:cNvSpPr/>
          <p:nvPr/>
        </p:nvSpPr>
        <p:spPr bwMode="auto">
          <a:xfrm>
            <a:off x="9486900" y="-9144"/>
            <a:ext cx="4483100" cy="6867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9D167D-279F-FB1C-D9CB-753F285D4BC3}"/>
              </a:ext>
            </a:extLst>
          </p:cNvPr>
          <p:cNvSpPr txBox="1"/>
          <p:nvPr/>
        </p:nvSpPr>
        <p:spPr>
          <a:xfrm>
            <a:off x="10317819" y="100583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本テンプレートの使い方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BF7FF8-80F0-F967-766E-F2B24A803CBA}"/>
              </a:ext>
            </a:extLst>
          </p:cNvPr>
          <p:cNvSpPr txBox="1"/>
          <p:nvPr/>
        </p:nvSpPr>
        <p:spPr>
          <a:xfrm>
            <a:off x="9630350" y="585020"/>
            <a:ext cx="4134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学会名・演題名・発表者名・所属などは、学会と発表内容に合わせてご入力ください。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内容については、</a:t>
            </a:r>
            <a:r>
              <a:rPr lang="ja-JP" altLang="en-US" sz="1400" dirty="0"/>
              <a:t>不足があればご入力いただいて</a:t>
            </a:r>
            <a:endParaRPr lang="en-US" altLang="ja-JP" sz="1400" dirty="0"/>
          </a:p>
          <a:p>
            <a:r>
              <a:rPr kumimoji="1" lang="ja-JP" altLang="en-US" sz="1400" dirty="0"/>
              <a:t>不要なものは削除してお使い下さい。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背景色、文字色などはご自由に変更しお使いください。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E9E356C-22CA-3333-6240-B573AEC795E4}"/>
              </a:ext>
            </a:extLst>
          </p:cNvPr>
          <p:cNvSpPr txBox="1"/>
          <p:nvPr/>
        </p:nvSpPr>
        <p:spPr>
          <a:xfrm>
            <a:off x="9953355" y="2579567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（利益相反）の表記について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3A4E93-BF6F-0624-ADBC-4BA6AC47D932}"/>
              </a:ext>
            </a:extLst>
          </p:cNvPr>
          <p:cNvSpPr txBox="1"/>
          <p:nvPr/>
        </p:nvSpPr>
        <p:spPr>
          <a:xfrm>
            <a:off x="9630350" y="3084805"/>
            <a:ext cx="4134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学会ポスターの多くで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（利益相反）の印字位置は</a:t>
            </a:r>
            <a:r>
              <a:rPr lang="ja-JP" altLang="en-US" sz="1400" dirty="0"/>
              <a:t>最下部や最下部右下にすることが多いです。</a:t>
            </a:r>
            <a:endParaRPr lang="en-US" altLang="ja-JP" sz="1400" dirty="0"/>
          </a:p>
          <a:p>
            <a:endParaRPr kumimoji="1" lang="en-US" altLang="ja-JP" sz="1400" dirty="0"/>
          </a:p>
          <a:p>
            <a:r>
              <a:rPr lang="ja-JP" altLang="en-US" sz="1400" dirty="0"/>
              <a:t>詳細については参加される学会のホームページにて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の必要項目や印字位置などを指定しております</a:t>
            </a:r>
            <a:r>
              <a:rPr lang="ja-JP" altLang="en-US" sz="1400" dirty="0"/>
              <a:t>のでご確認ください。</a:t>
            </a:r>
            <a:endParaRPr kumimoji="1" lang="en-US" altLang="ja-JP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6839E5-40D8-F907-8484-CEB77FE5BD07}"/>
              </a:ext>
            </a:extLst>
          </p:cNvPr>
          <p:cNvSpPr txBox="1"/>
          <p:nvPr/>
        </p:nvSpPr>
        <p:spPr>
          <a:xfrm>
            <a:off x="10486755" y="4755205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ご利用上のご注意点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7422B7-7354-334D-64E0-0382A583C524}"/>
              </a:ext>
            </a:extLst>
          </p:cNvPr>
          <p:cNvSpPr txBox="1"/>
          <p:nvPr/>
        </p:nvSpPr>
        <p:spPr>
          <a:xfrm>
            <a:off x="9630350" y="5260443"/>
            <a:ext cx="4134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こちらのテンプレートは、当社が独自に作成したもので</a:t>
            </a:r>
            <a:r>
              <a:rPr kumimoji="1" lang="ja-JP" altLang="en-US" sz="1400" dirty="0"/>
              <a:t>各学会の掲示規則とは異なる場合がございます。</a:t>
            </a:r>
            <a:endParaRPr kumimoji="1" lang="en-US" altLang="ja-JP" sz="1400" dirty="0"/>
          </a:p>
          <a:p>
            <a:r>
              <a:rPr lang="ja-JP" altLang="en-US" sz="1400" dirty="0"/>
              <a:t>各項目や表記方法などについては、学会ホームページ</a:t>
            </a:r>
            <a:r>
              <a:rPr kumimoji="1" lang="ja-JP" altLang="en-US" sz="1400" dirty="0"/>
              <a:t>や窓口にてお問い合わせ下さい。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1880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手順１</a:t>
            </a:r>
            <a:endParaRPr kumimoji="1" lang="ja-JP" altLang="en-US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CBD665-7880-87D0-8A9B-AB435B7F0FC7}"/>
              </a:ext>
            </a:extLst>
          </p:cNvPr>
          <p:cNvSpPr txBox="1"/>
          <p:nvPr/>
        </p:nvSpPr>
        <p:spPr>
          <a:xfrm>
            <a:off x="190550" y="6083216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ファイルの入力が終わりましたら、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の画面を表示させたまま、画面左上のファイルをクリック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9DBE4D26-409E-AB32-6D87-1147EFD7A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" y="211897"/>
            <a:ext cx="8028432" cy="5777687"/>
          </a:xfrm>
          <a:prstGeom prst="rect">
            <a:avLst/>
          </a:prstGeom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B6F32D46-B0B7-FFAF-06EB-37E97CD86611}"/>
              </a:ext>
            </a:extLst>
          </p:cNvPr>
          <p:cNvSpPr/>
          <p:nvPr/>
        </p:nvSpPr>
        <p:spPr>
          <a:xfrm>
            <a:off x="402336" y="457200"/>
            <a:ext cx="694944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テキスト&#10;&#10;自動的に生成された説明">
            <a:extLst>
              <a:ext uri="{FF2B5EF4-FFF2-40B4-BE49-F238E27FC236}">
                <a16:creationId xmlns:a16="http://schemas.microsoft.com/office/drawing/2014/main" id="{F3234742-2D7C-1B93-22DF-D8DF29C4FF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170" y="1392383"/>
            <a:ext cx="5818648" cy="4368337"/>
          </a:xfrm>
          <a:prstGeom prst="rect">
            <a:avLst/>
          </a:prstGeom>
        </p:spPr>
      </p:pic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4D5D49EF-C686-5C09-B721-A916522C0D2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335327"/>
            <a:ext cx="1362456" cy="102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手順２</a:t>
            </a:r>
            <a:endParaRPr kumimoji="1" lang="ja-JP" altLang="en-US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左側にある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「名前を付けて保存」を選び、ファイル種類を「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windows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メタファイル」を選択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してください。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8" name="図 1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6176FB5-71D3-0FC7-4747-AF36094C2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8" y="152400"/>
            <a:ext cx="8806069" cy="5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手順３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必要な</a:t>
            </a: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表記は１枚ですので、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「このスライドのみ」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を選びます。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BF078F1-2655-52BB-AEE3-62E15611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712150" cy="55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手順４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保存（エクスポート）をしますと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パワーポイントファイルと同じ置き場所に「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」というファイルが生成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されます。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BE5AE55C-35F5-2660-F479-947AD21C2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202608"/>
            <a:ext cx="8686750" cy="554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手順５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学会ポスターテンプレートのパワーポイントファイルへ、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保存した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ファイルを投げ込む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と、簡単に学会ポスターテンプレートの中に挿入することができます。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0502247-711B-2FE8-B644-0C3ECFD45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813700" cy="563097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5F1FA7-AA0E-75D3-4204-F23D874CB967}"/>
              </a:ext>
            </a:extLst>
          </p:cNvPr>
          <p:cNvSpPr txBox="1"/>
          <p:nvPr/>
        </p:nvSpPr>
        <p:spPr>
          <a:xfrm>
            <a:off x="1397000" y="1045534"/>
            <a:ext cx="59511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.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wmf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をドラック＆ドロップでファイルを入れることが出来ます。</a:t>
            </a:r>
          </a:p>
        </p:txBody>
      </p:sp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AD0DABC0-F96F-35D5-EF52-1B8821DFAB0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4" y="2280740"/>
            <a:ext cx="3095262" cy="232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497BA55-F22C-95D6-3DE6-F8C54BE7AEB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84681"/>
            <a:ext cx="3240958" cy="5705687"/>
          </a:xfrm>
          <a:prstGeom prst="rect">
            <a:avLst/>
          </a:prstGeom>
        </p:spPr>
      </p:pic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12939B7-2B2C-B280-3A5F-B21514C04A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184681"/>
            <a:ext cx="3361986" cy="5706422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3246513D-3FFD-6776-2A3E-27E7DD5573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784" y="4648717"/>
            <a:ext cx="1560568" cy="1171593"/>
          </a:xfrm>
          <a:prstGeom prst="rect">
            <a:avLst/>
          </a:prstGeom>
        </p:spPr>
      </p:pic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8590EDDA-29FF-8F3A-F563-7F74DD641BC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720" y="5080354"/>
            <a:ext cx="995680" cy="74750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手順６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必要に応じて再調整を行います。サイズ調整は角をマウスで引っ張りますと、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縦横比を崩さずにサイズを変更することができます。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これで簡単にＣＯＩファイルを配置することができます。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9BC6E74-A96C-E19A-A5E6-8396AD8BC325}"/>
              </a:ext>
            </a:extLst>
          </p:cNvPr>
          <p:cNvSpPr/>
          <p:nvPr/>
        </p:nvSpPr>
        <p:spPr>
          <a:xfrm>
            <a:off x="2730500" y="4559300"/>
            <a:ext cx="2540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38F2991-F6D1-50DD-DCE0-006995EA3CF5}"/>
              </a:ext>
            </a:extLst>
          </p:cNvPr>
          <p:cNvSpPr/>
          <p:nvPr/>
        </p:nvSpPr>
        <p:spPr>
          <a:xfrm>
            <a:off x="6781800" y="4978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32F4BEC-37E4-DAAA-4171-769DE9DE8DEE}"/>
              </a:ext>
            </a:extLst>
          </p:cNvPr>
          <p:cNvCxnSpPr>
            <a:cxnSpLocks/>
          </p:cNvCxnSpPr>
          <p:nvPr/>
        </p:nvCxnSpPr>
        <p:spPr>
          <a:xfrm flipH="1" flipV="1">
            <a:off x="2324100" y="41678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6B78E1-BA14-F32F-4A8F-94FF573E461A}"/>
              </a:ext>
            </a:extLst>
          </p:cNvPr>
          <p:cNvCxnSpPr>
            <a:cxnSpLocks/>
          </p:cNvCxnSpPr>
          <p:nvPr/>
        </p:nvCxnSpPr>
        <p:spPr>
          <a:xfrm flipH="1" flipV="1">
            <a:off x="6375400" y="45742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4D3203-CAA1-648A-05BA-05F497C9EF3B}"/>
              </a:ext>
            </a:extLst>
          </p:cNvPr>
          <p:cNvSpPr txBox="1"/>
          <p:nvPr/>
        </p:nvSpPr>
        <p:spPr>
          <a:xfrm>
            <a:off x="2717800" y="4064736"/>
            <a:ext cx="53912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マウスで角を持ち、引っ張るだけでサイズ変更ができます。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311384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</TotalTime>
  <Words>493</Words>
  <Application>Microsoft Office PowerPoint</Application>
  <PresentationFormat>画面に合わせる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Lucida Grande</vt:lpstr>
      <vt:lpstr>ＭＳ Ｐゴシック</vt:lpstr>
      <vt:lpstr>Aptos</vt:lpstr>
      <vt:lpstr>Aptos Display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Fu8914</cp:lastModifiedBy>
  <cp:revision>144</cp:revision>
  <cp:lastPrinted>2012-06-26T05:49:51Z</cp:lastPrinted>
  <dcterms:created xsi:type="dcterms:W3CDTF">2000-09-04T17:39:07Z</dcterms:created>
  <dcterms:modified xsi:type="dcterms:W3CDTF">2024-06-12T06:41:36Z</dcterms:modified>
</cp:coreProperties>
</file>