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71" r:id="rId4"/>
    <p:sldId id="267" r:id="rId5"/>
    <p:sldId id="268" r:id="rId6"/>
    <p:sldId id="269" r:id="rId7"/>
    <p:sldId id="270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3CB4"/>
    <a:srgbClr val="E0EAC2"/>
    <a:srgbClr val="99FF99"/>
    <a:srgbClr val="66FF99"/>
    <a:srgbClr val="66FF66"/>
    <a:srgbClr val="00FFFF"/>
    <a:srgbClr val="00FFCC"/>
    <a:srgbClr val="B5F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5" d="100"/>
          <a:sy n="105" d="100"/>
        </p:scale>
        <p:origin x="3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DA2FE81-061D-95A8-224F-8A44244C44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8707547-9E18-6073-7405-F99A7E8778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7414746-2A26-EA1D-2721-4B71636BDB5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94754CF-24D3-3EE0-5648-4CF9E303AEA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A3ED2290-076B-41D5-B952-020C55AF07BD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3F49D5-18A6-9128-0A16-924230A411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B5E2A3F-DF29-1B2A-24A2-81C3B5FE71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20E7283-55F7-BDB7-4AA3-26A0368A485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138A73B-5A45-52AF-13B9-574BFF1AB3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CD70E84-B85F-5B07-806E-7C7074F16F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7EB998A-4E4A-8C96-36D2-A6BC51BC1C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32647627-7305-489C-AF25-68F87240A148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3327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6393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6804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8135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2490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8911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255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F17EB-1AE4-78C2-0E18-2AB89FDC8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C2BF17-9045-70D2-6632-088351918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396FC1-A1BE-E884-F5D2-15AA435B9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6A7977-14AD-BBE7-D7F7-374816AA8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53F65B-1ECF-1FF7-D226-77178607A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EDA10-D43E-4457-8723-02B1E220FB9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130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9BB7C7-7BD0-A6A0-2CAC-FE747AE18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CC6C7D-4AD4-0973-D749-76FB84249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8BF12B-65CA-7A98-EF9D-299BEA67F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6E8F03-A3F0-780E-22D5-4B32A9886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9A38C5-63EE-3DA8-D439-2425A66CC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8B455-2235-4062-A8DD-6659214E6D92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28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F7D376-3ED7-C534-3FBA-7D21F168F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D0FBA2-206C-E7E7-EC74-E4BAB2093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4C43F1-FFBC-44E3-A461-A5769E7D3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7953D3-5BB4-2067-6988-39AF84597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19E189-8E52-1506-9C77-265E27574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20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77D603-FF2C-12C0-52AE-9B2782715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16ED14-5925-F4D7-3527-67B0CDD8C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29165A-FDBD-2AC0-258C-9D7907FD5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88BACD-B595-5696-7B34-78DB06E55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F4B97C-4032-C40E-FE80-7709FDC35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C6C52-FBBD-4306-90BD-D95A484BC461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59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837410-A4BD-5382-BC9E-813F08006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BC7DC0-A7FA-7E16-B05A-C03F43D25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615FE2-8DD1-FC6C-4248-89082070A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9BD7C5-6194-88B7-C9C6-BECC0F539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D9DE21-57E7-4648-5FCF-CFB6AED8A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BBCED-1958-4A6E-AD73-2EA6D0B914B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794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AEFE60-2BD5-3CFF-F658-3C188B75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D05259-BCEF-9E3A-CFB1-DAF529911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A78D5A9-B35D-02AD-E6DA-95D536CC3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B882A7-B1C2-2DF7-12BC-8167DD98E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ECD03E-BABE-DB2F-1B76-39CB03324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048716-B9C4-3469-FF19-272036619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844E5-698E-4CC4-B19E-BE484B5FFD3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32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0068A8-B45C-A11D-6955-FCA91FD4D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36AAED-64EF-7BCC-8A0F-3F69D8864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81919DA-DC80-3682-3184-AB6D631EF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F903D2-B944-5F4F-295C-D1F7EB7FE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E098DB0-1A07-5F65-C33E-2B68D3DAF2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9E3A148-0C0D-1215-5903-56A57735B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C2F05A1-ED5C-0277-8C3F-1040DB6D9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92B9844-F3C3-EFD1-A870-28C99E036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5C359-B9C4-4051-9E7A-945720B13BF7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13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B03557-E633-E8FC-CE18-FA812CA85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1365638-200B-56AF-020E-68420F8C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8DB3B12-E9BD-CF90-78BD-5F23EAEF6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19C78D-7FE9-1AD8-A716-1493F1BDF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B5DE1-4654-41E2-9245-38966A546E69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983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F60BD52-A0C3-E37C-912E-693EECFAE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B669399-8BC8-E0CD-6016-700B4CEDC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888CD4-EE6D-99A0-0A5D-EA02BD58F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8FA18-55CB-4AD5-9B21-6529C9AD50E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3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08A2C4-39F0-42B1-6A5A-7AE5D7A01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30837A-72CE-F133-9017-3B4C0E314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177C42-B3F9-717E-D575-05A3A155E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E13BBF-ABB7-8F45-106E-175057111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038429-2D0F-18ED-1549-BD47E3D0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40B224-6474-C240-26B3-086A27EA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C7079-6870-456F-8212-71068FBFC588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54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8383BE-6819-D29F-DA38-BA09EDD6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3A41BC-5ACB-353F-3A8C-FC6D7D3F0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2091EE-5B09-ED6B-231A-E1996D23E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576118-A21C-C029-A4D2-22F26A8BB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192F8A-BED6-88F7-8A2B-20574200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0A80A1-42AA-0F5D-257B-F939D0E07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4F77A-FF1E-4BDA-9164-5A407F06DABF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88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52B5E1-6CD1-7DF5-DF92-ECFC553C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0D4745-241E-0661-923C-204FEED33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3910B3-36E0-79C7-7150-75DB8DEF0F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DFA58F-9AB6-49E1-3554-BA95F02C4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CD5041-1C79-8AE4-A2C4-95FC472B3B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9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F49884-2447-8BA6-6130-B9D02C446878}"/>
              </a:ext>
            </a:extLst>
          </p:cNvPr>
          <p:cNvSpPr/>
          <p:nvPr/>
        </p:nvSpPr>
        <p:spPr bwMode="auto">
          <a:xfrm>
            <a:off x="0" y="-9144"/>
            <a:ext cx="9144000" cy="686714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F8673E-E217-7FB1-3EE3-491A3549ADD6}"/>
              </a:ext>
            </a:extLst>
          </p:cNvPr>
          <p:cNvSpPr/>
          <p:nvPr/>
        </p:nvSpPr>
        <p:spPr bwMode="auto">
          <a:xfrm>
            <a:off x="541592" y="331416"/>
            <a:ext cx="8154352" cy="2729025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752E2D-BA67-50F2-3DF2-2EAD0D8D50B8}"/>
              </a:ext>
            </a:extLst>
          </p:cNvPr>
          <p:cNvSpPr txBox="1"/>
          <p:nvPr/>
        </p:nvSpPr>
        <p:spPr>
          <a:xfrm>
            <a:off x="1804112" y="486927"/>
            <a:ext cx="58586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spc="-1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第△△回〇〇〇〇〇〇〇〇〇〇学会</a:t>
            </a:r>
            <a:endParaRPr kumimoji="1" lang="ja-JP" altLang="en-US" sz="2800" b="1" spc="-1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F01411-AA94-9F5C-9113-94140703A5D9}"/>
              </a:ext>
            </a:extLst>
          </p:cNvPr>
          <p:cNvSpPr txBox="1"/>
          <p:nvPr/>
        </p:nvSpPr>
        <p:spPr>
          <a:xfrm>
            <a:off x="802435" y="1900642"/>
            <a:ext cx="80519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spc="-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演題名：〇〇〇〇〇〇〇〇〇〇〇</a:t>
            </a:r>
            <a:endParaRPr kumimoji="1" lang="en-US" altLang="ja-JP" sz="1800" spc="-1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kumimoji="1" lang="ja-JP" altLang="en-US" sz="1800" spc="-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発表者名：〇〇〇〇〇　〇〇〇〇〇　〇〇〇〇〇　〇〇〇〇〇</a:t>
            </a:r>
            <a:endParaRPr kumimoji="1" lang="en-US" altLang="ja-JP" sz="1800" spc="-1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kumimoji="1"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所属：</a:t>
            </a:r>
            <a:r>
              <a:rPr lang="en-US" altLang="ja-JP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1. ○○</a:t>
            </a:r>
            <a:r>
              <a:rPr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大学　</a:t>
            </a:r>
            <a:r>
              <a:rPr lang="en-US" altLang="ja-JP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△△△△ </a:t>
            </a:r>
            <a:r>
              <a:rPr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en-US" altLang="ja-JP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2. </a:t>
            </a:r>
            <a:r>
              <a:rPr kumimoji="1"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□□</a:t>
            </a:r>
            <a:r>
              <a:rPr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大学附属病院　</a:t>
            </a:r>
            <a:r>
              <a:rPr lang="en-US" altLang="ja-JP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3. △△</a:t>
            </a:r>
            <a:r>
              <a:rPr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大学大学院</a:t>
            </a:r>
            <a:r>
              <a:rPr kumimoji="1"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□□</a:t>
            </a:r>
            <a:endParaRPr kumimoji="1" lang="en-US" altLang="ja-JP" sz="2000" spc="-1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3EF5CBF-7982-4C64-B444-650D29D49F11}"/>
              </a:ext>
            </a:extLst>
          </p:cNvPr>
          <p:cNvSpPr txBox="1"/>
          <p:nvPr/>
        </p:nvSpPr>
        <p:spPr>
          <a:xfrm>
            <a:off x="757936" y="4835635"/>
            <a:ext cx="776376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  <a:tabLst>
                <a:tab pos="0" algn="l"/>
              </a:tabLst>
            </a:pPr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本演題に関連して、筆頭著者および共同演者に開示すべきＣＯＩはありません。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2989662" y="-996249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開示</a:t>
            </a:r>
            <a:r>
              <a:rPr lang="ja-JP" altLang="en-US" sz="3600" b="1" dirty="0">
                <a:solidFill>
                  <a:srgbClr val="FF0000"/>
                </a:solidFill>
              </a:rPr>
              <a:t>なし</a:t>
            </a:r>
            <a:r>
              <a:rPr lang="ja-JP" altLang="en-US" sz="3600" b="1" dirty="0"/>
              <a:t>の場合</a:t>
            </a:r>
            <a:endParaRPr kumimoji="1" lang="ja-JP" altLang="en-US" sz="36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211918" y="7035800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本テンプレートのご使用につきましては、ご自身の判断にてご利用頂きお使いください。万が一本テープレートの利用にあたって問題が発生した場合、当社は一切の責任を負いませんのでご了承下さい。</a:t>
            </a:r>
            <a:endParaRPr kumimoji="1" lang="ja-JP" altLang="en-US" sz="1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3E107B8-74F5-28D4-52DA-183A8458AEEB}"/>
              </a:ext>
            </a:extLst>
          </p:cNvPr>
          <p:cNvSpPr txBox="1"/>
          <p:nvPr/>
        </p:nvSpPr>
        <p:spPr>
          <a:xfrm>
            <a:off x="2914276" y="1044270"/>
            <a:ext cx="37024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Ｃ Ｏ Ｉ 開 示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B2EC433-3289-BB65-9209-CA38881A60BA}"/>
              </a:ext>
            </a:extLst>
          </p:cNvPr>
          <p:cNvSpPr/>
          <p:nvPr/>
        </p:nvSpPr>
        <p:spPr bwMode="auto">
          <a:xfrm>
            <a:off x="9486900" y="-9144"/>
            <a:ext cx="4483100" cy="6867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09D167D-279F-FB1C-D9CB-753F285D4BC3}"/>
              </a:ext>
            </a:extLst>
          </p:cNvPr>
          <p:cNvSpPr txBox="1"/>
          <p:nvPr/>
        </p:nvSpPr>
        <p:spPr>
          <a:xfrm>
            <a:off x="10317819" y="100583"/>
            <a:ext cx="2759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本テンプレートの使い方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CBF7FF8-80F0-F967-766E-F2B24A803CBA}"/>
              </a:ext>
            </a:extLst>
          </p:cNvPr>
          <p:cNvSpPr txBox="1"/>
          <p:nvPr/>
        </p:nvSpPr>
        <p:spPr>
          <a:xfrm>
            <a:off x="9630350" y="585020"/>
            <a:ext cx="41344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学会名・演題名・発表者名・所属などは、学会と発表内容に合わせてご入力ください。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内容については、</a:t>
            </a:r>
            <a:r>
              <a:rPr lang="ja-JP" altLang="en-US" sz="1400" dirty="0"/>
              <a:t>不足があればご入力いただいて</a:t>
            </a:r>
            <a:endParaRPr lang="en-US" altLang="ja-JP" sz="1400" dirty="0"/>
          </a:p>
          <a:p>
            <a:r>
              <a:rPr kumimoji="1" lang="ja-JP" altLang="en-US" sz="1400" dirty="0"/>
              <a:t>不要なものは削除してお使い下さい。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背景色、文字色などはご自由に変更しお使いください。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E9E356C-22CA-3333-6240-B573AEC795E4}"/>
              </a:ext>
            </a:extLst>
          </p:cNvPr>
          <p:cNvSpPr txBox="1"/>
          <p:nvPr/>
        </p:nvSpPr>
        <p:spPr>
          <a:xfrm>
            <a:off x="9953355" y="2579567"/>
            <a:ext cx="3698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</a:rPr>
              <a:t>COI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（利益相反）の表記について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13A4E93-BF6F-0624-ADBC-4BA6AC47D932}"/>
              </a:ext>
            </a:extLst>
          </p:cNvPr>
          <p:cNvSpPr txBox="1"/>
          <p:nvPr/>
        </p:nvSpPr>
        <p:spPr>
          <a:xfrm>
            <a:off x="9630350" y="3084805"/>
            <a:ext cx="4134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学会ポスターの多くで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（利益相反）の印字位置は</a:t>
            </a:r>
            <a:r>
              <a:rPr lang="ja-JP" altLang="en-US" sz="1400" dirty="0"/>
              <a:t>最下部や最下部右下にすることが多いです。</a:t>
            </a:r>
            <a:endParaRPr lang="en-US" altLang="ja-JP" sz="1400" dirty="0"/>
          </a:p>
          <a:p>
            <a:endParaRPr kumimoji="1" lang="en-US" altLang="ja-JP" sz="1400" dirty="0"/>
          </a:p>
          <a:p>
            <a:r>
              <a:rPr lang="ja-JP" altLang="en-US" sz="1400" dirty="0"/>
              <a:t>詳細については参加される学会のホームページにて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の必要項目や印字位置などを指定しております</a:t>
            </a:r>
            <a:r>
              <a:rPr lang="ja-JP" altLang="en-US" sz="1400" dirty="0"/>
              <a:t>のでご確認ください。</a:t>
            </a:r>
            <a:endParaRPr kumimoji="1" lang="en-US" altLang="ja-JP" sz="14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E6839E5-40D8-F907-8484-CEB77FE5BD07}"/>
              </a:ext>
            </a:extLst>
          </p:cNvPr>
          <p:cNvSpPr txBox="1"/>
          <p:nvPr/>
        </p:nvSpPr>
        <p:spPr>
          <a:xfrm>
            <a:off x="10486755" y="4755205"/>
            <a:ext cx="2452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ご利用上のご注意点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67422B7-7354-334D-64E0-0382A583C524}"/>
              </a:ext>
            </a:extLst>
          </p:cNvPr>
          <p:cNvSpPr txBox="1"/>
          <p:nvPr/>
        </p:nvSpPr>
        <p:spPr>
          <a:xfrm>
            <a:off x="9630350" y="5260443"/>
            <a:ext cx="41344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こちらのテンプレートは、当社が独自に作成したもので</a:t>
            </a:r>
            <a:r>
              <a:rPr kumimoji="1" lang="ja-JP" altLang="en-US" sz="1400" dirty="0"/>
              <a:t>各学会の掲示規則とは異なる場合がございます。</a:t>
            </a:r>
            <a:endParaRPr kumimoji="1" lang="en-US" altLang="ja-JP" sz="1400" dirty="0"/>
          </a:p>
          <a:p>
            <a:r>
              <a:rPr lang="ja-JP" altLang="en-US" sz="1400" dirty="0"/>
              <a:t>各項目や表記方法などについては、学会ホームページ</a:t>
            </a:r>
            <a:r>
              <a:rPr kumimoji="1" lang="ja-JP" altLang="en-US" sz="1400" dirty="0"/>
              <a:t>や窓口にてお問い合わせ下さい。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91880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手順１</a:t>
            </a:r>
            <a:endParaRPr kumimoji="1" lang="ja-JP" altLang="en-US" sz="24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CBD665-7880-87D0-8A9B-AB435B7F0FC7}"/>
              </a:ext>
            </a:extLst>
          </p:cNvPr>
          <p:cNvSpPr txBox="1"/>
          <p:nvPr/>
        </p:nvSpPr>
        <p:spPr>
          <a:xfrm>
            <a:off x="190550" y="6083216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ファイルの入力が終わりましたら、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の画面を表示させたまま、画面左上のファイルをクリック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図 2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9DBE4D26-409E-AB32-6D87-1147EFD7A5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4" y="211897"/>
            <a:ext cx="8028432" cy="5777687"/>
          </a:xfrm>
          <a:prstGeom prst="rect">
            <a:avLst/>
          </a:prstGeom>
        </p:spPr>
      </p:pic>
      <p:sp>
        <p:nvSpPr>
          <p:cNvPr id="4" name="楕円 3">
            <a:extLst>
              <a:ext uri="{FF2B5EF4-FFF2-40B4-BE49-F238E27FC236}">
                <a16:creationId xmlns:a16="http://schemas.microsoft.com/office/drawing/2014/main" id="{B6F32D46-B0B7-FFAF-06EB-37E97CD86611}"/>
              </a:ext>
            </a:extLst>
          </p:cNvPr>
          <p:cNvSpPr/>
          <p:nvPr/>
        </p:nvSpPr>
        <p:spPr>
          <a:xfrm>
            <a:off x="402336" y="457200"/>
            <a:ext cx="694944" cy="256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BC084B13-DDD9-4CD7-018A-499AE63FB9A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775" y="1379156"/>
            <a:ext cx="5822715" cy="4381564"/>
          </a:xfrm>
          <a:prstGeom prst="rect">
            <a:avLst/>
          </a:prstGeom>
        </p:spPr>
      </p:pic>
      <p:pic>
        <p:nvPicPr>
          <p:cNvPr id="7" name="図 6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408A5A40-1B4E-0C9C-8B1A-5756864F870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5" y="1333436"/>
            <a:ext cx="1362456" cy="102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43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手順２</a:t>
            </a:r>
            <a:endParaRPr kumimoji="1" lang="ja-JP" altLang="en-US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左側にある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「名前を付けて保存」を選び、ファイル種類を「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windows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メタファイル」を選択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してください。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8" name="図 17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B6176FB5-71D3-0FC7-4747-AF36094C2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18" y="152400"/>
            <a:ext cx="8806069" cy="56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0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手順３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必要な</a:t>
            </a: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表記は１枚ですので、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「このスライドのみ」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を選びます。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図 2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ABF078F1-2655-52BB-AEE3-62E15611BA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712150" cy="556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275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手順４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保存（エクスポート）をしますと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パワーポイントファイルと同じ置き場所に「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」というファイルが生成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されます。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4" name="図 3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BE5AE55C-35F5-2660-F479-947AD21C2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0" y="202608"/>
            <a:ext cx="8686750" cy="554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2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手順５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学会ポスターテンプレートのパワーポイントファイルへ、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保存した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ファイルを投げ込む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と、簡単に学会ポスターテンプレートの中に挿入することができます。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6" name="図 5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30502247-711B-2FE8-B644-0C3ECFD45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813700" cy="563097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5F1FA7-AA0E-75D3-4204-F23D874CB967}"/>
              </a:ext>
            </a:extLst>
          </p:cNvPr>
          <p:cNvSpPr txBox="1"/>
          <p:nvPr/>
        </p:nvSpPr>
        <p:spPr>
          <a:xfrm>
            <a:off x="1397000" y="1045534"/>
            <a:ext cx="595115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マウス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.</a:t>
            </a:r>
            <a:r>
              <a:rPr kumimoji="1" lang="en-US" altLang="ja-JP" sz="1400" b="1" dirty="0" err="1">
                <a:solidFill>
                  <a:srgbClr val="FF0000"/>
                </a:solidFill>
              </a:rPr>
              <a:t>wmf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をドラック＆ドロップでファイルを入れることが出来ます。</a:t>
            </a:r>
          </a:p>
        </p:txBody>
      </p:sp>
      <p:pic>
        <p:nvPicPr>
          <p:cNvPr id="3" name="図 2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67BA930F-4794-8741-2C1A-BE2B0CCB3EE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71" y="2285607"/>
            <a:ext cx="3093801" cy="232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870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9497BA55-F22C-95D6-3DE6-F8C54BE7AE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184681"/>
            <a:ext cx="3240958" cy="5705687"/>
          </a:xfrm>
          <a:prstGeom prst="rect">
            <a:avLst/>
          </a:prstGeom>
        </p:spPr>
      </p:pic>
      <p:pic>
        <p:nvPicPr>
          <p:cNvPr id="3" name="図 2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9E5EC45E-C860-8371-7961-F1C7B7E92A4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452" y="4660012"/>
            <a:ext cx="1553798" cy="1169225"/>
          </a:xfrm>
          <a:prstGeom prst="rect">
            <a:avLst/>
          </a:prstGeom>
        </p:spPr>
      </p:pic>
      <p:pic>
        <p:nvPicPr>
          <p:cNvPr id="8" name="図 7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E12939B7-2B2C-B280-3A5F-B21514C04A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014" y="184681"/>
            <a:ext cx="3361986" cy="5706422"/>
          </a:xfrm>
          <a:prstGeom prst="rect">
            <a:avLst/>
          </a:prstGeom>
        </p:spPr>
      </p:pic>
      <p:pic>
        <p:nvPicPr>
          <p:cNvPr id="13" name="図 12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2A101355-8FCE-C16A-6E46-E24EF94DC90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828" y="5065776"/>
            <a:ext cx="1014572" cy="76346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手順６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必要に応じて再調整を行います。サイズ調整は角をマウスで引っ張りますと、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縦横比を崩さずにサイズを変更することができます。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これで簡単にＣＯＩファイルを配置することができます。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29BC6E74-A96C-E19A-A5E6-8396AD8BC325}"/>
              </a:ext>
            </a:extLst>
          </p:cNvPr>
          <p:cNvSpPr/>
          <p:nvPr/>
        </p:nvSpPr>
        <p:spPr>
          <a:xfrm>
            <a:off x="2730500" y="4559300"/>
            <a:ext cx="254000" cy="25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B38F2991-F6D1-50DD-DCE0-006995EA3CF5}"/>
              </a:ext>
            </a:extLst>
          </p:cNvPr>
          <p:cNvSpPr/>
          <p:nvPr/>
        </p:nvSpPr>
        <p:spPr>
          <a:xfrm>
            <a:off x="6781800" y="49784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32F4BEC-37E4-DAAA-4171-769DE9DE8DEE}"/>
              </a:ext>
            </a:extLst>
          </p:cNvPr>
          <p:cNvCxnSpPr>
            <a:cxnSpLocks/>
          </p:cNvCxnSpPr>
          <p:nvPr/>
        </p:nvCxnSpPr>
        <p:spPr>
          <a:xfrm flipH="1" flipV="1">
            <a:off x="2324100" y="41678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36B78E1-BA14-F32F-4A8F-94FF573E461A}"/>
              </a:ext>
            </a:extLst>
          </p:cNvPr>
          <p:cNvCxnSpPr>
            <a:cxnSpLocks/>
          </p:cNvCxnSpPr>
          <p:nvPr/>
        </p:nvCxnSpPr>
        <p:spPr>
          <a:xfrm flipH="1" flipV="1">
            <a:off x="6375400" y="45742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4D3203-CAA1-648A-05BA-05F497C9EF3B}"/>
              </a:ext>
            </a:extLst>
          </p:cNvPr>
          <p:cNvSpPr txBox="1"/>
          <p:nvPr/>
        </p:nvSpPr>
        <p:spPr>
          <a:xfrm>
            <a:off x="2717800" y="4064736"/>
            <a:ext cx="539121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マウスで角を持ち、引っ張るだけでサイズ変更ができます。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3113846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</TotalTime>
  <Words>493</Words>
  <Application>Microsoft Office PowerPoint</Application>
  <PresentationFormat>画面に合わせる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Lucida Grande</vt:lpstr>
      <vt:lpstr>ＭＳ Ｐゴシック</vt:lpstr>
      <vt:lpstr>游ゴシック</vt:lpstr>
      <vt:lpstr>游ゴシック Light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Fu8914</cp:lastModifiedBy>
  <cp:revision>145</cp:revision>
  <cp:lastPrinted>2012-06-26T05:49:51Z</cp:lastPrinted>
  <dcterms:created xsi:type="dcterms:W3CDTF">2000-09-04T17:39:07Z</dcterms:created>
  <dcterms:modified xsi:type="dcterms:W3CDTF">2024-06-12T06:01:14Z</dcterms:modified>
</cp:coreProperties>
</file>