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3CB4"/>
    <a:srgbClr val="E0EAC2"/>
    <a:srgbClr val="99FF99"/>
    <a:srgbClr val="66FF99"/>
    <a:srgbClr val="66FF66"/>
    <a:srgbClr val="00FFFF"/>
    <a:srgbClr val="00FFCC"/>
    <a:srgbClr val="B5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3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F17EB-1AE4-78C2-0E18-2AB89FDC8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C2BF17-9045-70D2-6632-088351918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396FC1-A1BE-E884-F5D2-15AA435B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6A7977-14AD-BBE7-D7F7-374816AA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53F65B-1ECF-1FF7-D226-77178607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13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9BB7C7-7BD0-A6A0-2CAC-FE747AE1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CC6C7D-4AD4-0973-D749-76FB84249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8BF12B-65CA-7A98-EF9D-299BEA67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6E8F03-A3F0-780E-22D5-4B32A988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9A38C5-63EE-3DA8-D439-2425A66C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F7D376-3ED7-C534-3FBA-7D21F168F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D0FBA2-206C-E7E7-EC74-E4BAB2093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4C43F1-FFBC-44E3-A461-A5769E7D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7953D3-5BB4-2067-6988-39AF8459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19E189-8E52-1506-9C77-265E2757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0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7D603-FF2C-12C0-52AE-9B278271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16ED14-5925-F4D7-3527-67B0CDD8C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29165A-FDBD-2AC0-258C-9D7907FD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88BACD-B595-5696-7B34-78DB06E5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F4B97C-4032-C40E-FE80-7709FDC3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9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837410-A4BD-5382-BC9E-813F0800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BC7DC0-A7FA-7E16-B05A-C03F43D25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615FE2-8DD1-FC6C-4248-89082070A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9BD7C5-6194-88B7-C9C6-BECC0F53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9DE21-57E7-4648-5FCF-CFB6AED8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9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EFE60-2BD5-3CFF-F658-3C188B75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D05259-BCEF-9E3A-CFB1-DAF529911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78D5A9-B35D-02AD-E6DA-95D536CC3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B882A7-B1C2-2DF7-12BC-8167DD98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ECD03E-BABE-DB2F-1B76-39CB0332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048716-B9C4-3469-FF19-27203661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2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0068A8-B45C-A11D-6955-FCA91FD4D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36AAED-64EF-7BCC-8A0F-3F69D8864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1919DA-DC80-3682-3184-AB6D631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F903D2-B944-5F4F-295C-D1F7EB7FE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098DB0-1A07-5F65-C33E-2B68D3DAF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E3A148-0C0D-1215-5903-56A57735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2F05A1-ED5C-0277-8C3F-1040DB6D9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2B9844-F3C3-EFD1-A870-28C99E03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3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B03557-E633-E8FC-CE18-FA812CA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365638-200B-56AF-020E-68420F8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DB3B12-E9BD-CF90-78BD-5F23EAEF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19C78D-7FE9-1AD8-A716-1493F1BD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8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60BD52-A0C3-E37C-912E-693EECFA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669399-8BC8-E0CD-6016-700B4CED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888CD4-EE6D-99A0-0A5D-EA02BD58F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3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8A2C4-39F0-42B1-6A5A-7AE5D7A01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30837A-72CE-F133-9017-3B4C0E314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177C42-B3F9-717E-D575-05A3A155E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E13BBF-ABB7-8F45-106E-17505711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038429-2D0F-18ED-1549-BD47E3D0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40B224-6474-C240-26B3-086A27EA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4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8383BE-6819-D29F-DA38-BA09EDD6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3A41BC-5ACB-353F-3A8C-FC6D7D3F0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2091EE-5B09-ED6B-231A-E1996D23E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576118-A21C-C029-A4D2-22F26A8B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192F8A-BED6-88F7-8A2B-20574200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0A80A1-42AA-0F5D-257B-F939D0E0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8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52B5E1-6CD1-7DF5-DF92-ECFC553C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0D4745-241E-0661-923C-204FEED33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3910B3-36E0-79C7-7150-75DB8DEF0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FA58F-9AB6-49E1-3554-BA95F02C4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CD5041-1C79-8AE4-A2C4-95FC472B3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9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49884-2447-8BA6-6130-B9D02C446878}"/>
              </a:ext>
            </a:extLst>
          </p:cNvPr>
          <p:cNvSpPr/>
          <p:nvPr/>
        </p:nvSpPr>
        <p:spPr bwMode="auto">
          <a:xfrm>
            <a:off x="0" y="-9144"/>
            <a:ext cx="9144000" cy="686714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第△△回〇〇〇〇〇〇〇〇〇〇学会</a:t>
            </a:r>
            <a:endParaRPr kumimoji="1" lang="ja-JP" altLang="en-US" sz="2800" b="1" spc="-1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演題名：〇〇〇〇〇〇〇〇〇〇〇</a:t>
            </a:r>
            <a:endParaRPr kumimoji="1" lang="en-US" altLang="ja-JP" sz="18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kumimoji="1" lang="ja-JP" altLang="en-US" sz="1800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発表者名：〇〇〇〇〇　〇〇〇〇〇　〇〇〇〇〇　〇〇〇〇〇</a:t>
            </a:r>
            <a:endParaRPr kumimoji="1" lang="en-US" altLang="ja-JP" sz="18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kumimoji="1"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190550" y="6083216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DBE4D26-409E-AB32-6D87-1147EFD7A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11897"/>
            <a:ext cx="8028432" cy="5777687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402336" y="457200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BC084B13-DDD9-4CD7-018A-499AE63FB9A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75" y="1379156"/>
            <a:ext cx="5822715" cy="4381564"/>
          </a:xfrm>
          <a:prstGeom prst="rect">
            <a:avLst/>
          </a:prstGeom>
        </p:spPr>
      </p:pic>
      <p:pic>
        <p:nvPicPr>
          <p:cNvPr id="7" name="図 6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408A5A40-1B4E-0C9C-8B1A-5756864F870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5" y="1333436"/>
            <a:ext cx="1362456" cy="102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  <p:pic>
        <p:nvPicPr>
          <p:cNvPr id="3" name="図 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67BA930F-4794-8741-2C1A-BE2B0CCB3EE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71" y="2285607"/>
            <a:ext cx="3093801" cy="232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3" name="図 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9E5EC45E-C860-8371-7961-F1C7B7E92A4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452" y="4660012"/>
            <a:ext cx="1553798" cy="1169225"/>
          </a:xfrm>
          <a:prstGeom prst="rect">
            <a:avLst/>
          </a:prstGeom>
        </p:spPr>
      </p:pic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2A101355-8FCE-C16A-6E46-E24EF94DC90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828" y="5065776"/>
            <a:ext cx="1014572" cy="76346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145</cp:revision>
  <cp:lastPrinted>2012-06-26T05:49:51Z</cp:lastPrinted>
  <dcterms:created xsi:type="dcterms:W3CDTF">2000-09-04T17:39:07Z</dcterms:created>
  <dcterms:modified xsi:type="dcterms:W3CDTF">2024-06-12T06:01:14Z</dcterms:modified>
</cp:coreProperties>
</file>