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B4"/>
    <a:srgbClr val="E0EAC2"/>
    <a:srgbClr val="99FF99"/>
    <a:srgbClr val="66FF99"/>
    <a:srgbClr val="33CC33"/>
    <a:srgbClr val="66FF66"/>
    <a:srgbClr val="00FFFF"/>
    <a:srgbClr val="00FFCC"/>
    <a:srgbClr val="B5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179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5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6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49884-2447-8BA6-6130-B9D02C446878}"/>
              </a:ext>
            </a:extLst>
          </p:cNvPr>
          <p:cNvSpPr/>
          <p:nvPr/>
        </p:nvSpPr>
        <p:spPr bwMode="auto">
          <a:xfrm>
            <a:off x="0" y="-9144"/>
            <a:ext cx="9144000" cy="686714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>
                <a:solidFill>
                  <a:schemeClr val="bg1"/>
                </a:solidFill>
              </a:rPr>
              <a:t>第△△回〇〇〇〇〇〇〇〇〇〇学会</a:t>
            </a:r>
            <a:endParaRPr kumimoji="1" lang="ja-JP" altLang="en-US" sz="2800" b="1" spc="-15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>
                <a:solidFill>
                  <a:schemeClr val="bg1"/>
                </a:solidFill>
              </a:rPr>
              <a:t>演題名：〇〇〇〇〇〇〇〇〇〇〇</a:t>
            </a:r>
            <a:endParaRPr kumimoji="1" lang="en-US" altLang="ja-JP" sz="1800" spc="-150" dirty="0">
              <a:solidFill>
                <a:schemeClr val="bg1"/>
              </a:solidFill>
            </a:endParaRPr>
          </a:p>
          <a:p>
            <a:r>
              <a:rPr kumimoji="1" lang="ja-JP" altLang="en-US" sz="1800" spc="-150" dirty="0">
                <a:solidFill>
                  <a:schemeClr val="bg1"/>
                </a:solidFill>
              </a:rPr>
              <a:t>発表者名：〇〇〇〇〇　〇〇〇〇〇　〇〇〇〇〇　〇〇〇〇〇</a:t>
            </a:r>
            <a:endParaRPr kumimoji="1" lang="en-US" altLang="ja-JP" sz="1800" spc="-150" dirty="0">
              <a:solidFill>
                <a:schemeClr val="bg1"/>
              </a:solidFill>
            </a:endParaRPr>
          </a:p>
          <a:p>
            <a:r>
              <a:rPr kumimoji="1" lang="ja-JP" altLang="en-US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190550" y="6083216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DBE4D26-409E-AB32-6D87-1147EFD7A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11897"/>
            <a:ext cx="8028432" cy="5777687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402336" y="457200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D7FB7919-EAC0-76AF-A8E7-2A175BE475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13" y="1388730"/>
            <a:ext cx="5811333" cy="4362846"/>
          </a:xfrm>
          <a:prstGeom prst="rect">
            <a:avLst/>
          </a:prstGeom>
        </p:spPr>
      </p:pic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03D3C5F3-307C-C875-1E13-E4AD38D7A9A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57" y="1352154"/>
            <a:ext cx="1360951" cy="102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A990BB67-207C-6243-FF17-E3B88FEDF3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2" y="2280942"/>
            <a:ext cx="3071326" cy="230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5857BF36-BA70-B6CB-7F81-A266E1668A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28" y="4655786"/>
            <a:ext cx="1561755" cy="1172484"/>
          </a:xfrm>
          <a:prstGeom prst="rect">
            <a:avLst/>
          </a:prstGeom>
        </p:spPr>
      </p:pic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08EE56EB-5914-4031-A96A-CB5FC11FBBA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378" y="5056632"/>
            <a:ext cx="1005528" cy="754898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Aptos</vt:lpstr>
      <vt:lpstr>Aptos Display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147</cp:revision>
  <cp:lastPrinted>2012-06-26T05:49:51Z</cp:lastPrinted>
  <dcterms:created xsi:type="dcterms:W3CDTF">2000-09-04T17:39:07Z</dcterms:created>
  <dcterms:modified xsi:type="dcterms:W3CDTF">2024-06-12T07:04:13Z</dcterms:modified>
</cp:coreProperties>
</file>