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50406300"/>
  <p:notesSz cx="6858000" cy="9144000"/>
  <p:defaultTextStyle>
    <a:defPPr>
      <a:defRPr lang="ja-JP"/>
    </a:defPPr>
    <a:lvl1pPr marL="0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318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635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1953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271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6589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3906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224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8542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>
          <p15:clr>
            <a:srgbClr val="A4A3A4"/>
          </p15:clr>
        </p15:guide>
        <p15:guide id="2" pos="5103">
          <p15:clr>
            <a:srgbClr val="A4A3A4"/>
          </p15:clr>
        </p15:guide>
        <p15:guide id="3" orient="horz" pos="1587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2" d="100"/>
          <a:sy n="12" d="100"/>
        </p:scale>
        <p:origin x="3120" y="198"/>
      </p:cViewPr>
      <p:guideLst>
        <p:guide orient="horz" pos="11907"/>
        <p:guide pos="5103"/>
        <p:guide orient="horz" pos="1587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0204" y="15658628"/>
            <a:ext cx="18362294" cy="1080468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40406" y="28563570"/>
            <a:ext cx="15121891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753470" y="11131396"/>
            <a:ext cx="8611076" cy="2370846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12740" y="11131396"/>
            <a:ext cx="25480686" cy="2370846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465" y="32390719"/>
            <a:ext cx="18362294" cy="1001125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6465" y="21364344"/>
            <a:ext cx="18362294" cy="11026375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3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63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9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2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12740" y="64839775"/>
            <a:ext cx="17045882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318668" y="64839775"/>
            <a:ext cx="17045878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5" y="11283081"/>
            <a:ext cx="9544944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0135" y="15985332"/>
            <a:ext cx="9544944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973874" y="11283081"/>
            <a:ext cx="9548693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973874" y="15985332"/>
            <a:ext cx="9548693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7" y="2006917"/>
            <a:ext cx="7107140" cy="854106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46056" y="2006922"/>
            <a:ext cx="12076509" cy="43020380"/>
          </a:xfrm>
        </p:spPr>
        <p:txBody>
          <a:bodyPr/>
          <a:lstStyle>
            <a:lvl1pPr>
              <a:defRPr sz="14400"/>
            </a:lvl1pPr>
            <a:lvl2pPr>
              <a:defRPr sz="127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80137" y="10547990"/>
            <a:ext cx="7107140" cy="34479313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4281" y="35284412"/>
            <a:ext cx="12961620" cy="416552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34281" y="4503897"/>
            <a:ext cx="12961620" cy="30243780"/>
          </a:xfrm>
        </p:spPr>
        <p:txBody>
          <a:bodyPr/>
          <a:lstStyle>
            <a:lvl1pPr marL="0" indent="0">
              <a:buNone/>
              <a:defRPr sz="14400"/>
            </a:lvl1pPr>
            <a:lvl2pPr marL="2057318" indent="0">
              <a:buNone/>
              <a:defRPr sz="12700"/>
            </a:lvl2pPr>
            <a:lvl3pPr marL="4114635" indent="0">
              <a:buNone/>
              <a:defRPr sz="10800"/>
            </a:lvl3pPr>
            <a:lvl4pPr marL="6171953" indent="0">
              <a:buNone/>
              <a:defRPr sz="9000"/>
            </a:lvl4pPr>
            <a:lvl5pPr marL="8229271" indent="0">
              <a:buNone/>
              <a:defRPr sz="9000"/>
            </a:lvl5pPr>
            <a:lvl6pPr marL="10286589" indent="0">
              <a:buNone/>
              <a:defRPr sz="9000"/>
            </a:lvl6pPr>
            <a:lvl7pPr marL="12343906" indent="0">
              <a:buNone/>
              <a:defRPr sz="9000"/>
            </a:lvl7pPr>
            <a:lvl8pPr marL="14401224" indent="0">
              <a:buNone/>
              <a:defRPr sz="9000"/>
            </a:lvl8pPr>
            <a:lvl9pPr marL="16458542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34281" y="39449935"/>
            <a:ext cx="12961620" cy="5915736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7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  <a:prstGeom prst="rect">
            <a:avLst/>
          </a:prstGeom>
        </p:spPr>
        <p:txBody>
          <a:bodyPr vert="horz" lIns="411464" tIns="205732" rIns="411464" bIns="2057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6" y="11761475"/>
            <a:ext cx="19442431" cy="33265828"/>
          </a:xfrm>
          <a:prstGeom prst="rect">
            <a:avLst/>
          </a:prstGeom>
        </p:spPr>
        <p:txBody>
          <a:bodyPr vert="horz" lIns="411464" tIns="205732" rIns="411464" bIns="2057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80136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80924" y="46719176"/>
            <a:ext cx="6840855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481935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0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35" rtl="0" eaLnBrk="1" latinLnBrk="0" hangingPunct="1">
        <a:spcBef>
          <a:spcPct val="0"/>
        </a:spcBef>
        <a:buNone/>
        <a:defRPr kumimoji="1"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89" indent="-154298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41" indent="-1285823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295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612" indent="-1028659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930" indent="-1028659" algn="l" defTabSz="4114635" rtl="0" eaLnBrk="1" latinLnBrk="0" hangingPunct="1">
        <a:spcBef>
          <a:spcPct val="20000"/>
        </a:spcBef>
        <a:buFont typeface="Arial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248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566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883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201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318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5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953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71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589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906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224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542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440546" y="672580"/>
            <a:ext cx="13422264" cy="1750060"/>
            <a:chOff x="4644628" y="504281"/>
            <a:chExt cx="10090259" cy="131268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44628" y="504281"/>
              <a:ext cx="10090259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519867" y="1193653"/>
              <a:ext cx="9031006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 〇△□〇△□〇△□〇△□〇△□〇△□ 　</a:t>
              </a:r>
              <a:endParaRPr lang="ja-JP" altLang="en-US" sz="4500" b="1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948025" y="2723470"/>
            <a:ext cx="14234281" cy="159736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72" y="4704591"/>
            <a:ext cx="21600000" cy="45600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5087" y="-94889"/>
            <a:ext cx="4788792" cy="47994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40514" y="5369272"/>
            <a:ext cx="19923588" cy="4159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40514" y="9877230"/>
            <a:ext cx="19923588" cy="701939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7766" y="7178143"/>
            <a:ext cx="19347698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7766" y="11787705"/>
            <a:ext cx="19347698" cy="2643801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766" y="14952617"/>
            <a:ext cx="19347698" cy="135113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17766" y="5712705"/>
            <a:ext cx="9771742" cy="1007891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203693" y="10224718"/>
            <a:ext cx="9771742" cy="1007891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0366" y="5856689"/>
            <a:ext cx="2442592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はじめに </a:t>
            </a:r>
            <a:r>
              <a:rPr lang="en-US" altLang="ja-JP" sz="3700" b="1" dirty="0">
                <a:solidFill>
                  <a:schemeClr val="bg1"/>
                </a:solidFill>
              </a:rPr>
              <a:t>…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55638" y="10370398"/>
            <a:ext cx="2617320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目的 と方法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40514" y="17280625"/>
            <a:ext cx="10040716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923772" y="17568625"/>
            <a:ext cx="7437418" cy="1007891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60590" y="1772379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結果 １ </a:t>
            </a:r>
            <a:r>
              <a:rPr lang="en-US" altLang="zh-TW" sz="3700" b="1" dirty="0">
                <a:solidFill>
                  <a:schemeClr val="bg1"/>
                </a:solidFill>
              </a:rPr>
              <a:t>/ </a:t>
            </a:r>
            <a:r>
              <a:rPr lang="zh-TW" altLang="en-US" sz="3700" b="1" dirty="0">
                <a:solidFill>
                  <a:schemeClr val="bg1"/>
                </a:solidFill>
              </a:rPr>
              <a:t>症例１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13977" y="28742585"/>
            <a:ext cx="19923588" cy="1219014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217766" y="29040766"/>
            <a:ext cx="9771742" cy="1007891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40514" y="41544980"/>
            <a:ext cx="19923588" cy="536981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1203692" y="41881092"/>
            <a:ext cx="9771742" cy="1007891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8661" y="42047448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結語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01922" y="43370784"/>
            <a:ext cx="19347698" cy="332090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6734" y="29184751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考察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036080" y="17245395"/>
            <a:ext cx="9628022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25"/>
          <p:cNvSpPr/>
          <p:nvPr/>
        </p:nvSpPr>
        <p:spPr>
          <a:xfrm>
            <a:off x="12097494" y="17533395"/>
            <a:ext cx="7437418" cy="1007891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134312" y="1768856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結果 １ </a:t>
            </a:r>
            <a:r>
              <a:rPr lang="en-US" altLang="zh-TW" sz="3700" b="1" dirty="0">
                <a:solidFill>
                  <a:schemeClr val="bg1"/>
                </a:solidFill>
              </a:rPr>
              <a:t>/ </a:t>
            </a:r>
            <a:r>
              <a:rPr lang="zh-TW" altLang="en-US" sz="3700" b="1" dirty="0">
                <a:solidFill>
                  <a:schemeClr val="bg1"/>
                </a:solidFill>
              </a:rPr>
              <a:t>症例１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899886" y="1894792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2"/>
          <p:cNvSpPr txBox="1">
            <a:spLocks noChangeArrowheads="1"/>
          </p:cNvSpPr>
          <p:nvPr/>
        </p:nvSpPr>
        <p:spPr bwMode="auto">
          <a:xfrm>
            <a:off x="3914887" y="2169610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2114485" y="1892504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14129486" y="2167322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89867" y="25757002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490337" y="25742840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389867" y="30556183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2917046" y="32668490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39684" y="30530458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52"/>
          <p:cNvSpPr txBox="1">
            <a:spLocks noChangeArrowheads="1"/>
          </p:cNvSpPr>
          <p:nvPr/>
        </p:nvSpPr>
        <p:spPr bwMode="auto">
          <a:xfrm>
            <a:off x="9366863" y="32642765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4299215" y="30522919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52"/>
          <p:cNvSpPr txBox="1">
            <a:spLocks noChangeArrowheads="1"/>
          </p:cNvSpPr>
          <p:nvPr/>
        </p:nvSpPr>
        <p:spPr bwMode="auto">
          <a:xfrm>
            <a:off x="15826394" y="32635226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93698" y="36091095"/>
            <a:ext cx="19347698" cy="4428905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000" dirty="0">
              <a:latin typeface="Calibri" pitchFamily="34" charset="0"/>
            </a:endParaRPr>
          </a:p>
          <a:p>
            <a:endParaRPr lang="en-US" altLang="ja-JP" sz="40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36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964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19</cp:revision>
  <dcterms:created xsi:type="dcterms:W3CDTF">2015-04-08T02:39:56Z</dcterms:created>
  <dcterms:modified xsi:type="dcterms:W3CDTF">2024-06-14T05:58:07Z</dcterms:modified>
</cp:coreProperties>
</file>