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5" d="100"/>
          <a:sy n="15" d="100"/>
        </p:scale>
        <p:origin x="3042" y="180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0"/>
            <a:ext cx="21600000" cy="45701709"/>
          </a:xfrm>
          <a:prstGeom prst="rect">
            <a:avLst/>
          </a:prstGeom>
          <a:solidFill>
            <a:srgbClr val="FF9B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はじめに </a:t>
            </a:r>
            <a:r>
              <a:rPr lang="en-US" altLang="ja-JP" sz="3700" b="1" dirty="0"/>
              <a:t>…</a:t>
            </a:r>
            <a:endParaRPr lang="ja-JP" altLang="en-US" sz="37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結果 １ </a:t>
            </a:r>
            <a:r>
              <a:rPr lang="en-US" altLang="zh-TW" sz="3700" b="1" dirty="0"/>
              <a:t>/ </a:t>
            </a:r>
            <a:r>
              <a:rPr lang="zh-TW" altLang="en-US" sz="3700" b="1" dirty="0"/>
              <a:t>症例１</a:t>
            </a:r>
            <a:endParaRPr lang="ja-JP" altLang="en-US" sz="37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結語</a:t>
            </a:r>
            <a:endParaRPr lang="ja-JP" altLang="en-US" sz="37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/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/>
              <a:t>結果 １ </a:t>
            </a:r>
            <a:r>
              <a:rPr lang="en-US" altLang="zh-TW" sz="3700" b="1" dirty="0"/>
              <a:t>/ </a:t>
            </a:r>
            <a:r>
              <a:rPr lang="zh-TW" altLang="en-US" sz="3700" b="1" dirty="0"/>
              <a:t>症例１</a:t>
            </a:r>
            <a:endParaRPr lang="ja-JP" altLang="en-US" sz="37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19</cp:revision>
  <dcterms:created xsi:type="dcterms:W3CDTF">2015-04-08T02:39:56Z</dcterms:created>
  <dcterms:modified xsi:type="dcterms:W3CDTF">2024-06-14T05:46:03Z</dcterms:modified>
</cp:coreProperties>
</file>