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602700" cy="50406300"/>
  <p:notesSz cx="6858000" cy="9144000"/>
  <p:defaultTextStyle>
    <a:defPPr>
      <a:defRPr lang="ja-JP"/>
    </a:defPPr>
    <a:lvl1pPr marL="0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1pPr>
    <a:lvl2pPr marL="2057318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2pPr>
    <a:lvl3pPr marL="4114635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3pPr>
    <a:lvl4pPr marL="6171953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4pPr>
    <a:lvl5pPr marL="8229271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5pPr>
    <a:lvl6pPr marL="10286589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6pPr>
    <a:lvl7pPr marL="12343906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7pPr>
    <a:lvl8pPr marL="14401224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8pPr>
    <a:lvl9pPr marL="16458542" algn="l" defTabSz="4114635" rtl="0" eaLnBrk="1" latinLnBrk="0" hangingPunct="1">
      <a:defRPr kumimoji="1"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07">
          <p15:clr>
            <a:srgbClr val="A4A3A4"/>
          </p15:clr>
        </p15:guide>
        <p15:guide id="2" pos="5103">
          <p15:clr>
            <a:srgbClr val="A4A3A4"/>
          </p15:clr>
        </p15:guide>
        <p15:guide id="3" orient="horz" pos="15876">
          <p15:clr>
            <a:srgbClr val="A4A3A4"/>
          </p15:clr>
        </p15:guide>
        <p15:guide id="4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12" d="100"/>
          <a:sy n="12" d="100"/>
        </p:scale>
        <p:origin x="3330" y="198"/>
      </p:cViewPr>
      <p:guideLst>
        <p:guide orient="horz" pos="11907"/>
        <p:guide pos="5103"/>
        <p:guide orient="horz" pos="15876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20204" y="15658628"/>
            <a:ext cx="18362294" cy="10804684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40406" y="28563570"/>
            <a:ext cx="15121891" cy="128816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19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6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3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8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07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362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753470" y="11131396"/>
            <a:ext cx="8611076" cy="23708463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912740" y="11131396"/>
            <a:ext cx="25480686" cy="23708463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13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75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06465" y="32390719"/>
            <a:ext cx="18362294" cy="10011250"/>
          </a:xfrm>
        </p:spPr>
        <p:txBody>
          <a:bodyPr anchor="t"/>
          <a:lstStyle>
            <a:lvl1pPr algn="l">
              <a:defRPr sz="181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06465" y="21364344"/>
            <a:ext cx="18362294" cy="11026375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318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635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195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271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6589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3906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224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8542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24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912740" y="64839775"/>
            <a:ext cx="17045882" cy="183376252"/>
          </a:xfrm>
        </p:spPr>
        <p:txBody>
          <a:bodyPr/>
          <a:lstStyle>
            <a:lvl1pPr>
              <a:defRPr sz="127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9318668" y="64839775"/>
            <a:ext cx="17045878" cy="183376252"/>
          </a:xfrm>
        </p:spPr>
        <p:txBody>
          <a:bodyPr/>
          <a:lstStyle>
            <a:lvl1pPr>
              <a:defRPr sz="127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261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136" y="2018590"/>
            <a:ext cx="19442431" cy="84010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135" y="11283081"/>
            <a:ext cx="9544944" cy="470225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318" indent="0">
              <a:buNone/>
              <a:defRPr sz="9000" b="1"/>
            </a:lvl2pPr>
            <a:lvl3pPr marL="4114635" indent="0">
              <a:buNone/>
              <a:defRPr sz="8100" b="1"/>
            </a:lvl3pPr>
            <a:lvl4pPr marL="6171953" indent="0">
              <a:buNone/>
              <a:defRPr sz="7200" b="1"/>
            </a:lvl4pPr>
            <a:lvl5pPr marL="8229271" indent="0">
              <a:buNone/>
              <a:defRPr sz="7200" b="1"/>
            </a:lvl5pPr>
            <a:lvl6pPr marL="10286589" indent="0">
              <a:buNone/>
              <a:defRPr sz="7200" b="1"/>
            </a:lvl6pPr>
            <a:lvl7pPr marL="12343906" indent="0">
              <a:buNone/>
              <a:defRPr sz="7200" b="1"/>
            </a:lvl7pPr>
            <a:lvl8pPr marL="14401224" indent="0">
              <a:buNone/>
              <a:defRPr sz="7200" b="1"/>
            </a:lvl8pPr>
            <a:lvl9pPr marL="16458542" indent="0">
              <a:buNone/>
              <a:defRPr sz="7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080135" y="15985332"/>
            <a:ext cx="9544944" cy="29041967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973874" y="11283081"/>
            <a:ext cx="9548693" cy="470225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318" indent="0">
              <a:buNone/>
              <a:defRPr sz="9000" b="1"/>
            </a:lvl2pPr>
            <a:lvl3pPr marL="4114635" indent="0">
              <a:buNone/>
              <a:defRPr sz="8100" b="1"/>
            </a:lvl3pPr>
            <a:lvl4pPr marL="6171953" indent="0">
              <a:buNone/>
              <a:defRPr sz="7200" b="1"/>
            </a:lvl4pPr>
            <a:lvl5pPr marL="8229271" indent="0">
              <a:buNone/>
              <a:defRPr sz="7200" b="1"/>
            </a:lvl5pPr>
            <a:lvl6pPr marL="10286589" indent="0">
              <a:buNone/>
              <a:defRPr sz="7200" b="1"/>
            </a:lvl6pPr>
            <a:lvl7pPr marL="12343906" indent="0">
              <a:buNone/>
              <a:defRPr sz="7200" b="1"/>
            </a:lvl7pPr>
            <a:lvl8pPr marL="14401224" indent="0">
              <a:buNone/>
              <a:defRPr sz="7200" b="1"/>
            </a:lvl8pPr>
            <a:lvl9pPr marL="16458542" indent="0">
              <a:buNone/>
              <a:defRPr sz="7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0973874" y="15985332"/>
            <a:ext cx="9548693" cy="29041967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42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90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408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137" y="2006917"/>
            <a:ext cx="7107140" cy="8541069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446056" y="2006922"/>
            <a:ext cx="12076509" cy="43020380"/>
          </a:xfrm>
        </p:spPr>
        <p:txBody>
          <a:bodyPr/>
          <a:lstStyle>
            <a:lvl1pPr>
              <a:defRPr sz="14400"/>
            </a:lvl1pPr>
            <a:lvl2pPr>
              <a:defRPr sz="127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80137" y="10547990"/>
            <a:ext cx="7107140" cy="34479313"/>
          </a:xfrm>
        </p:spPr>
        <p:txBody>
          <a:bodyPr/>
          <a:lstStyle>
            <a:lvl1pPr marL="0" indent="0">
              <a:buNone/>
              <a:defRPr sz="6300"/>
            </a:lvl1pPr>
            <a:lvl2pPr marL="2057318" indent="0">
              <a:buNone/>
              <a:defRPr sz="5400"/>
            </a:lvl2pPr>
            <a:lvl3pPr marL="4114635" indent="0">
              <a:buNone/>
              <a:defRPr sz="4500"/>
            </a:lvl3pPr>
            <a:lvl4pPr marL="6171953" indent="0">
              <a:buNone/>
              <a:defRPr sz="4000"/>
            </a:lvl4pPr>
            <a:lvl5pPr marL="8229271" indent="0">
              <a:buNone/>
              <a:defRPr sz="4000"/>
            </a:lvl5pPr>
            <a:lvl6pPr marL="10286589" indent="0">
              <a:buNone/>
              <a:defRPr sz="4000"/>
            </a:lvl6pPr>
            <a:lvl7pPr marL="12343906" indent="0">
              <a:buNone/>
              <a:defRPr sz="4000"/>
            </a:lvl7pPr>
            <a:lvl8pPr marL="14401224" indent="0">
              <a:buNone/>
              <a:defRPr sz="4000"/>
            </a:lvl8pPr>
            <a:lvl9pPr marL="16458542" indent="0">
              <a:buNone/>
              <a:defRPr sz="4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6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34281" y="35284412"/>
            <a:ext cx="12961620" cy="4165524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34281" y="4503897"/>
            <a:ext cx="12961620" cy="30243780"/>
          </a:xfrm>
        </p:spPr>
        <p:txBody>
          <a:bodyPr/>
          <a:lstStyle>
            <a:lvl1pPr marL="0" indent="0">
              <a:buNone/>
              <a:defRPr sz="14400"/>
            </a:lvl1pPr>
            <a:lvl2pPr marL="2057318" indent="0">
              <a:buNone/>
              <a:defRPr sz="12700"/>
            </a:lvl2pPr>
            <a:lvl3pPr marL="4114635" indent="0">
              <a:buNone/>
              <a:defRPr sz="10800"/>
            </a:lvl3pPr>
            <a:lvl4pPr marL="6171953" indent="0">
              <a:buNone/>
              <a:defRPr sz="9000"/>
            </a:lvl4pPr>
            <a:lvl5pPr marL="8229271" indent="0">
              <a:buNone/>
              <a:defRPr sz="9000"/>
            </a:lvl5pPr>
            <a:lvl6pPr marL="10286589" indent="0">
              <a:buNone/>
              <a:defRPr sz="9000"/>
            </a:lvl6pPr>
            <a:lvl7pPr marL="12343906" indent="0">
              <a:buNone/>
              <a:defRPr sz="9000"/>
            </a:lvl7pPr>
            <a:lvl8pPr marL="14401224" indent="0">
              <a:buNone/>
              <a:defRPr sz="9000"/>
            </a:lvl8pPr>
            <a:lvl9pPr marL="16458542" indent="0">
              <a:buNone/>
              <a:defRPr sz="9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234281" y="39449935"/>
            <a:ext cx="12961620" cy="5915736"/>
          </a:xfrm>
        </p:spPr>
        <p:txBody>
          <a:bodyPr/>
          <a:lstStyle>
            <a:lvl1pPr marL="0" indent="0">
              <a:buNone/>
              <a:defRPr sz="6300"/>
            </a:lvl1pPr>
            <a:lvl2pPr marL="2057318" indent="0">
              <a:buNone/>
              <a:defRPr sz="5400"/>
            </a:lvl2pPr>
            <a:lvl3pPr marL="4114635" indent="0">
              <a:buNone/>
              <a:defRPr sz="4500"/>
            </a:lvl3pPr>
            <a:lvl4pPr marL="6171953" indent="0">
              <a:buNone/>
              <a:defRPr sz="4000"/>
            </a:lvl4pPr>
            <a:lvl5pPr marL="8229271" indent="0">
              <a:buNone/>
              <a:defRPr sz="4000"/>
            </a:lvl5pPr>
            <a:lvl6pPr marL="10286589" indent="0">
              <a:buNone/>
              <a:defRPr sz="4000"/>
            </a:lvl6pPr>
            <a:lvl7pPr marL="12343906" indent="0">
              <a:buNone/>
              <a:defRPr sz="4000"/>
            </a:lvl7pPr>
            <a:lvl8pPr marL="14401224" indent="0">
              <a:buNone/>
              <a:defRPr sz="4000"/>
            </a:lvl8pPr>
            <a:lvl9pPr marL="16458542" indent="0">
              <a:buNone/>
              <a:defRPr sz="4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478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080136" y="2018590"/>
            <a:ext cx="19442431" cy="8401050"/>
          </a:xfrm>
          <a:prstGeom prst="rect">
            <a:avLst/>
          </a:prstGeom>
        </p:spPr>
        <p:txBody>
          <a:bodyPr vert="horz" lIns="411464" tIns="205732" rIns="411464" bIns="20573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136" y="11761475"/>
            <a:ext cx="19442431" cy="33265828"/>
          </a:xfrm>
          <a:prstGeom prst="rect">
            <a:avLst/>
          </a:prstGeom>
        </p:spPr>
        <p:txBody>
          <a:bodyPr vert="horz" lIns="411464" tIns="205732" rIns="411464" bIns="20573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080136" y="46719176"/>
            <a:ext cx="5040631" cy="2683670"/>
          </a:xfrm>
          <a:prstGeom prst="rect">
            <a:avLst/>
          </a:prstGeom>
        </p:spPr>
        <p:txBody>
          <a:bodyPr vert="horz" lIns="411464" tIns="205732" rIns="411464" bIns="205732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5D09B-D7C5-4F67-9DBC-33D09F467248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7380924" y="46719176"/>
            <a:ext cx="6840855" cy="2683670"/>
          </a:xfrm>
          <a:prstGeom prst="rect">
            <a:avLst/>
          </a:prstGeom>
        </p:spPr>
        <p:txBody>
          <a:bodyPr vert="horz" lIns="411464" tIns="205732" rIns="411464" bIns="205732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5481935" y="46719176"/>
            <a:ext cx="5040631" cy="2683670"/>
          </a:xfrm>
          <a:prstGeom prst="rect">
            <a:avLst/>
          </a:prstGeom>
        </p:spPr>
        <p:txBody>
          <a:bodyPr vert="horz" lIns="411464" tIns="205732" rIns="411464" bIns="205732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7DA92-60E7-4044-AD5D-F51FC96EC6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00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635" rtl="0" eaLnBrk="1" latinLnBrk="0" hangingPunct="1">
        <a:spcBef>
          <a:spcPct val="0"/>
        </a:spcBef>
        <a:buNone/>
        <a:defRPr kumimoji="1" sz="1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2989" indent="-154298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141" indent="-1285823" algn="l" defTabSz="4114635" rtl="0" eaLnBrk="1" latinLnBrk="0" hangingPunct="1">
        <a:spcBef>
          <a:spcPct val="20000"/>
        </a:spcBef>
        <a:buFont typeface="Arial" pitchFamily="34" charset="0"/>
        <a:buChar char="–"/>
        <a:defRPr kumimoji="1"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295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612" indent="-1028659" algn="l" defTabSz="4114635" rtl="0" eaLnBrk="1" latinLnBrk="0" hangingPunct="1">
        <a:spcBef>
          <a:spcPct val="20000"/>
        </a:spcBef>
        <a:buFont typeface="Arial" pitchFamily="34" charset="0"/>
        <a:buChar char="–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7930" indent="-1028659" algn="l" defTabSz="4114635" rtl="0" eaLnBrk="1" latinLnBrk="0" hangingPunct="1">
        <a:spcBef>
          <a:spcPct val="20000"/>
        </a:spcBef>
        <a:buFont typeface="Arial" pitchFamily="34" charset="0"/>
        <a:buChar char="»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248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2566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29883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201" indent="-1028659" algn="l" defTabSz="4114635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318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635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1953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271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6589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3906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224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8542" algn="l" defTabSz="4114635" rtl="0" eaLnBrk="1" latinLnBrk="0" hangingPunct="1">
        <a:defRPr kumimoji="1"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6440546" y="672580"/>
            <a:ext cx="13422264" cy="1750060"/>
            <a:chOff x="4644628" y="504281"/>
            <a:chExt cx="10090259" cy="1312687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4644628" y="504281"/>
              <a:ext cx="10090259" cy="6233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519867" y="1193653"/>
              <a:ext cx="9031006" cy="6233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4800" b="1" dirty="0">
                  <a:latin typeface="Calibri" pitchFamily="34" charset="0"/>
                </a:rPr>
                <a:t> 〇△□〇△□〇△□〇△□〇△□〇△□ 　</a:t>
              </a:r>
              <a:endParaRPr lang="ja-JP" altLang="en-US" sz="4500" b="1" dirty="0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5948025" y="2723470"/>
            <a:ext cx="14234281" cy="159736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2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3200" dirty="0">
              <a:latin typeface="Calibri" pitchFamily="34" charset="0"/>
            </a:endParaRPr>
          </a:p>
          <a:p>
            <a:r>
              <a:rPr lang="ja-JP" altLang="en-US" sz="32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3200" dirty="0">
              <a:latin typeface="Calibri" pitchFamily="34" charset="0"/>
            </a:endParaRPr>
          </a:p>
          <a:p>
            <a:r>
              <a:rPr lang="ja-JP" altLang="en-US" sz="32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6472" y="4704591"/>
            <a:ext cx="21600000" cy="456005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5087" y="-94889"/>
            <a:ext cx="4788792" cy="479948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4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40514" y="5369272"/>
            <a:ext cx="19923588" cy="415918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740514" y="9877230"/>
            <a:ext cx="19923588" cy="701939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17766" y="7178143"/>
            <a:ext cx="19347698" cy="1966692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□〇△□〇△□〇△□〇△□〇△□〇△□〇△□〇△□〇△□〇△□〇△□〇△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17766" y="11787705"/>
            <a:ext cx="19347698" cy="2643801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17766" y="14952617"/>
            <a:ext cx="19347698" cy="1351139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217766" y="5812848"/>
            <a:ext cx="9771742" cy="1007891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1203693" y="10324861"/>
            <a:ext cx="9771742" cy="1007891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830366" y="5935666"/>
            <a:ext cx="2442592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700" b="1" dirty="0"/>
              <a:t>はじめに </a:t>
            </a:r>
            <a:r>
              <a:rPr lang="en-US" altLang="ja-JP" sz="3700" b="1" dirty="0"/>
              <a:t>…</a:t>
            </a:r>
            <a:endParaRPr lang="ja-JP" altLang="en-US" sz="3700" b="1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55638" y="10472170"/>
            <a:ext cx="2617320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700" b="1" dirty="0"/>
              <a:t>目的 と方法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740514" y="17280625"/>
            <a:ext cx="10040716" cy="10960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 25"/>
          <p:cNvSpPr/>
          <p:nvPr/>
        </p:nvSpPr>
        <p:spPr>
          <a:xfrm>
            <a:off x="1923772" y="17668768"/>
            <a:ext cx="7437418" cy="1007891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960590" y="17858334"/>
            <a:ext cx="3603218" cy="691243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zh-TW" altLang="en-US" sz="3700" b="1" dirty="0"/>
              <a:t>結果 １ </a:t>
            </a:r>
            <a:r>
              <a:rPr lang="en-US" altLang="zh-TW" sz="3700" b="1" dirty="0"/>
              <a:t>/ </a:t>
            </a:r>
            <a:r>
              <a:rPr lang="zh-TW" altLang="en-US" sz="3700" b="1" dirty="0"/>
              <a:t>症例１</a:t>
            </a:r>
            <a:endParaRPr lang="ja-JP" altLang="en-US" sz="3700" b="1" dirty="0"/>
          </a:p>
        </p:txBody>
      </p:sp>
      <p:sp>
        <p:nvSpPr>
          <p:cNvPr id="29" name="正方形/長方形 28"/>
          <p:cNvSpPr/>
          <p:nvPr/>
        </p:nvSpPr>
        <p:spPr>
          <a:xfrm>
            <a:off x="813977" y="28742585"/>
            <a:ext cx="19923588" cy="1219014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 30"/>
          <p:cNvSpPr/>
          <p:nvPr/>
        </p:nvSpPr>
        <p:spPr>
          <a:xfrm>
            <a:off x="1217766" y="29140909"/>
            <a:ext cx="9771742" cy="1007891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740514" y="41544980"/>
            <a:ext cx="19923588" cy="536981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40000"/>
                <a:lumOff val="6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角丸四角形 37"/>
          <p:cNvSpPr/>
          <p:nvPr/>
        </p:nvSpPr>
        <p:spPr>
          <a:xfrm>
            <a:off x="1203692" y="41981235"/>
            <a:ext cx="9771742" cy="1007891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648661" y="42155690"/>
            <a:ext cx="1192249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zh-TW" altLang="en-US" sz="3700" b="1" dirty="0"/>
              <a:t>結語</a:t>
            </a:r>
            <a:endParaRPr lang="ja-JP" altLang="en-US" sz="3700" b="1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101922" y="43370784"/>
            <a:ext cx="19347698" cy="3320909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256734" y="29410274"/>
            <a:ext cx="1192249" cy="689420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ja-JP" altLang="en-US" sz="3700" b="1" dirty="0"/>
              <a:t>考察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11036080" y="17338994"/>
            <a:ext cx="9628022" cy="1096050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8872" tIns="59436" rIns="118872" bIns="59436"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25"/>
          <p:cNvSpPr/>
          <p:nvPr/>
        </p:nvSpPr>
        <p:spPr>
          <a:xfrm>
            <a:off x="12097494" y="17633538"/>
            <a:ext cx="7437418" cy="1007891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4134312" y="17688565"/>
            <a:ext cx="3603218" cy="691243"/>
          </a:xfrm>
          <a:prstGeom prst="rect">
            <a:avLst/>
          </a:prstGeom>
          <a:noFill/>
        </p:spPr>
        <p:txBody>
          <a:bodyPr wrap="none" lIns="118872" tIns="59436" rIns="118872" bIns="59436" rtlCol="0">
            <a:spAutoFit/>
          </a:bodyPr>
          <a:lstStyle/>
          <a:p>
            <a:r>
              <a:rPr lang="zh-TW" altLang="en-US" sz="3700" b="1" dirty="0"/>
              <a:t>結果 １ </a:t>
            </a:r>
            <a:r>
              <a:rPr lang="en-US" altLang="zh-TW" sz="3700" b="1" dirty="0"/>
              <a:t>/ </a:t>
            </a:r>
            <a:r>
              <a:rPr lang="zh-TW" altLang="en-US" sz="3700" b="1" dirty="0"/>
              <a:t>症例１</a:t>
            </a:r>
            <a:endParaRPr lang="ja-JP" altLang="en-US" sz="3700" b="1" dirty="0"/>
          </a:p>
        </p:txBody>
      </p:sp>
      <p:sp>
        <p:nvSpPr>
          <p:cNvPr id="51" name="正方形/長方形 50"/>
          <p:cNvSpPr/>
          <p:nvPr/>
        </p:nvSpPr>
        <p:spPr>
          <a:xfrm>
            <a:off x="1899886" y="18947927"/>
            <a:ext cx="7461304" cy="6610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テキスト ボックス 52"/>
          <p:cNvSpPr txBox="1">
            <a:spLocks noChangeArrowheads="1"/>
          </p:cNvSpPr>
          <p:nvPr/>
        </p:nvSpPr>
        <p:spPr bwMode="auto">
          <a:xfrm>
            <a:off x="3914887" y="21696102"/>
            <a:ext cx="3358071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12114485" y="18925047"/>
            <a:ext cx="7461304" cy="66101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14129486" y="21673222"/>
            <a:ext cx="3358071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389867" y="25757002"/>
            <a:ext cx="9051443" cy="1966692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□〇△□〇△□〇△□〇△□〇△□〇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1490337" y="25742840"/>
            <a:ext cx="9051443" cy="1966692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□〇△□〇△□〇△□〇△□〇△□〇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1389867" y="30556183"/>
            <a:ext cx="5883091" cy="521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テキスト ボックス 52"/>
          <p:cNvSpPr txBox="1">
            <a:spLocks noChangeArrowheads="1"/>
          </p:cNvSpPr>
          <p:nvPr/>
        </p:nvSpPr>
        <p:spPr bwMode="auto">
          <a:xfrm>
            <a:off x="2917046" y="32668490"/>
            <a:ext cx="320136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1" name="正方形/長方形 60"/>
          <p:cNvSpPr/>
          <p:nvPr/>
        </p:nvSpPr>
        <p:spPr>
          <a:xfrm>
            <a:off x="7839684" y="30530458"/>
            <a:ext cx="5883091" cy="521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2" name="テキスト ボックス 52"/>
          <p:cNvSpPr txBox="1">
            <a:spLocks noChangeArrowheads="1"/>
          </p:cNvSpPr>
          <p:nvPr/>
        </p:nvSpPr>
        <p:spPr bwMode="auto">
          <a:xfrm>
            <a:off x="9366863" y="32642765"/>
            <a:ext cx="320136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14299215" y="30522919"/>
            <a:ext cx="5883091" cy="5212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テキスト ボックス 52"/>
          <p:cNvSpPr txBox="1">
            <a:spLocks noChangeArrowheads="1"/>
          </p:cNvSpPr>
          <p:nvPr/>
        </p:nvSpPr>
        <p:spPr bwMode="auto">
          <a:xfrm>
            <a:off x="15826394" y="32635226"/>
            <a:ext cx="3201368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293698" y="36091095"/>
            <a:ext cx="19347698" cy="4428905"/>
          </a:xfrm>
          <a:prstGeom prst="rect">
            <a:avLst/>
          </a:prstGeom>
          <a:noFill/>
        </p:spPr>
        <p:txBody>
          <a:bodyPr wrap="square" lIns="118872" tIns="59436" rIns="118872" bIns="59436" rtlCol="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000" dirty="0">
              <a:latin typeface="Calibri" pitchFamily="34" charset="0"/>
            </a:endParaRPr>
          </a:p>
          <a:p>
            <a:endParaRPr lang="en-US" altLang="ja-JP" sz="40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36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3700" dirty="0">
              <a:latin typeface="HGPｺﾞｼｯｸM" pitchFamily="50" charset="-128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22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964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Fu8914</cp:lastModifiedBy>
  <cp:revision>19</cp:revision>
  <dcterms:created xsi:type="dcterms:W3CDTF">2015-04-08T02:39:56Z</dcterms:created>
  <dcterms:modified xsi:type="dcterms:W3CDTF">2024-06-14T05:27:16Z</dcterms:modified>
</cp:coreProperties>
</file>