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282" y="198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はじめに </a:t>
            </a:r>
            <a:r>
              <a:rPr lang="en-US" altLang="ja-JP" sz="3700" b="1" dirty="0">
                <a:solidFill>
                  <a:schemeClr val="bg1"/>
                </a:solidFill>
              </a:rPr>
              <a:t>…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結語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bg1"/>
                </a:solidFill>
              </a:rPr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bg1"/>
                </a:solidFill>
              </a:rPr>
              <a:t>結果 １ </a:t>
            </a:r>
            <a:r>
              <a:rPr lang="en-US" altLang="zh-TW" sz="3700" b="1" dirty="0">
                <a:solidFill>
                  <a:schemeClr val="bg1"/>
                </a:solidFill>
              </a:rPr>
              <a:t>/ </a:t>
            </a:r>
            <a:r>
              <a:rPr lang="zh-TW" altLang="en-US" sz="3700" b="1" dirty="0">
                <a:solidFill>
                  <a:schemeClr val="bg1"/>
                </a:solidFill>
              </a:rPr>
              <a:t>症例１</a:t>
            </a:r>
            <a:endParaRPr lang="ja-JP" altLang="en-US" sz="3700" b="1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18</cp:revision>
  <dcterms:created xsi:type="dcterms:W3CDTF">2015-04-08T02:39:56Z</dcterms:created>
  <dcterms:modified xsi:type="dcterms:W3CDTF">2024-06-14T05:20:44Z</dcterms:modified>
</cp:coreProperties>
</file>