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5050"/>
    <a:srgbClr val="FF373C"/>
    <a:srgbClr val="FF6600"/>
    <a:srgbClr val="FFFFCC"/>
    <a:srgbClr val="FE7458"/>
    <a:srgbClr val="FF9BD4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1" autoAdjust="0"/>
    <p:restoredTop sz="94678" autoAdjust="0"/>
  </p:normalViewPr>
  <p:slideViewPr>
    <p:cSldViewPr>
      <p:cViewPr varScale="1">
        <p:scale>
          <a:sx n="12" d="100"/>
          <a:sy n="12" d="100"/>
        </p:scale>
        <p:origin x="3492" y="234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2017/3/16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5" y="5611239"/>
            <a:ext cx="25202975" cy="44795061"/>
          </a:xfrm>
          <a:prstGeom prst="rect">
            <a:avLst/>
          </a:prstGeom>
          <a:solidFill>
            <a:srgbClr val="FF373C"/>
          </a:solidFill>
          <a:ln w="254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00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5571704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00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solidFill>
            <a:srgbClr val="FE5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17426286"/>
            <a:ext cx="23813668" cy="7137958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00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076382" y="19317946"/>
            <a:ext cx="22838231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solidFill>
            <a:srgbClr val="FE5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5" y="1328308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4824711" y="13227026"/>
            <a:ext cx="19089902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〇△□△□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17831615"/>
            <a:ext cx="5587675" cy="1118519"/>
          </a:xfrm>
          <a:prstGeom prst="roundRect">
            <a:avLst/>
          </a:prstGeom>
          <a:solidFill>
            <a:srgbClr val="FE5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1798717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1897934" y="1447535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5131142"/>
            <a:ext cx="23813668" cy="6581163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00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8" y="27034846"/>
            <a:ext cx="13458509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△□〇△□〇△□〇△□〇△□△□〇△□〇△□〇△□〇△□〇△□〇△□〇△□〇△□〇△□〇△□△□〇△□△□〇△□〇△□〇△□〇△□〇△□〇△□〇△□〇△□〇△□〇△□〇△□〇△□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5536471"/>
            <a:ext cx="5587675" cy="1118519"/>
          </a:xfrm>
          <a:prstGeom prst="roundRect">
            <a:avLst/>
          </a:prstGeom>
          <a:solidFill>
            <a:srgbClr val="FE5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5692027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00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solidFill>
            <a:srgbClr val="FE5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00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solidFill>
            <a:srgbClr val="FE5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rgbClr val="FF6600"/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solidFill>
            <a:srgbClr val="FE5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32126" y="21125198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52"/>
          <p:cNvSpPr txBox="1">
            <a:spLocks noChangeArrowheads="1"/>
          </p:cNvSpPr>
          <p:nvPr/>
        </p:nvSpPr>
        <p:spPr bwMode="auto">
          <a:xfrm>
            <a:off x="2350685" y="22317471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318959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52"/>
          <p:cNvSpPr txBox="1">
            <a:spLocks noChangeArrowheads="1"/>
          </p:cNvSpPr>
          <p:nvPr/>
        </p:nvSpPr>
        <p:spPr bwMode="auto">
          <a:xfrm>
            <a:off x="6037518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9036705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テキスト ボックス 52"/>
          <p:cNvSpPr txBox="1">
            <a:spLocks noChangeArrowheads="1"/>
          </p:cNvSpPr>
          <p:nvPr/>
        </p:nvSpPr>
        <p:spPr bwMode="auto">
          <a:xfrm>
            <a:off x="9755264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2754451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52"/>
          <p:cNvSpPr txBox="1">
            <a:spLocks noChangeArrowheads="1"/>
          </p:cNvSpPr>
          <p:nvPr/>
        </p:nvSpPr>
        <p:spPr bwMode="auto">
          <a:xfrm>
            <a:off x="13473010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6472197" y="2114910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テキスト ボックス 52"/>
          <p:cNvSpPr txBox="1">
            <a:spLocks noChangeArrowheads="1"/>
          </p:cNvSpPr>
          <p:nvPr/>
        </p:nvSpPr>
        <p:spPr bwMode="auto">
          <a:xfrm>
            <a:off x="17190756" y="2234137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0189943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テキスト ボックス 52"/>
          <p:cNvSpPr txBox="1">
            <a:spLocks noChangeArrowheads="1"/>
          </p:cNvSpPr>
          <p:nvPr/>
        </p:nvSpPr>
        <p:spPr bwMode="auto">
          <a:xfrm>
            <a:off x="20908502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14874088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52"/>
          <p:cNvSpPr txBox="1">
            <a:spLocks noChangeArrowheads="1"/>
          </p:cNvSpPr>
          <p:nvPr/>
        </p:nvSpPr>
        <p:spPr bwMode="auto">
          <a:xfrm>
            <a:off x="15943224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9397855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テキスト ボックス 52"/>
          <p:cNvSpPr txBox="1">
            <a:spLocks noChangeArrowheads="1"/>
          </p:cNvSpPr>
          <p:nvPr/>
        </p:nvSpPr>
        <p:spPr bwMode="auto">
          <a:xfrm>
            <a:off x="20550351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729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JAYN005</cp:lastModifiedBy>
  <cp:revision>41</cp:revision>
  <cp:lastPrinted>2017-03-07T07:44:16Z</cp:lastPrinted>
  <dcterms:created xsi:type="dcterms:W3CDTF">2014-01-28T07:16:22Z</dcterms:created>
  <dcterms:modified xsi:type="dcterms:W3CDTF">2017-03-16T01:43:53Z</dcterms:modified>
</cp:coreProperties>
</file>