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50406300"/>
  <p:notesSz cx="6805613" cy="9939338"/>
  <p:defaultTextStyle>
    <a:defPPr>
      <a:defRPr lang="ja-JP"/>
    </a:defPPr>
    <a:lvl1pPr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158218" indent="-1447043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4318905" indent="-2896556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6479591" indent="-4346067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8640279" indent="-5795580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3555873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4267048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4978222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5689397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>
          <p15:clr>
            <a:srgbClr val="A4A3A4"/>
          </p15:clr>
        </p15:guide>
        <p15:guide id="2" pos="79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CC"/>
    <a:srgbClr val="FF373C"/>
    <a:srgbClr val="FE7458"/>
    <a:srgbClr val="FE5050"/>
    <a:srgbClr val="FF9BD4"/>
    <a:srgbClr val="FE6040"/>
    <a:srgbClr val="FFF5E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81" autoAdjust="0"/>
    <p:restoredTop sz="94678" autoAdjust="0"/>
  </p:normalViewPr>
  <p:slideViewPr>
    <p:cSldViewPr>
      <p:cViewPr varScale="1">
        <p:scale>
          <a:sx n="12" d="100"/>
          <a:sy n="12" d="100"/>
        </p:scale>
        <p:origin x="3492" y="234"/>
      </p:cViewPr>
      <p:guideLst>
        <p:guide orient="horz" pos="15876"/>
        <p:guide pos="79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90238" y="15658629"/>
            <a:ext cx="21422677" cy="108046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80474" y="28563571"/>
            <a:ext cx="17642205" cy="128816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0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0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D4E8-E793-4AD6-9FDD-5F419437D6FD}" type="datetimeFigureOut">
              <a:rPr lang="ja-JP" altLang="en-US"/>
              <a:pPr>
                <a:defRPr/>
              </a:pPr>
              <a:t>2017/3/16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082-1AB7-42D1-88C7-6D8BED54E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9210-1F84-4889-95C0-5A09706149D6}" type="datetimeFigureOut">
              <a:rPr lang="ja-JP" altLang="en-US"/>
              <a:pPr>
                <a:defRPr/>
              </a:pPr>
              <a:t>2017/3/16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0F5-0E46-410B-B3E7-5738961A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2379048" y="9532867"/>
            <a:ext cx="10046256" cy="20322372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231529" y="9532867"/>
            <a:ext cx="29727467" cy="20322372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0AA6-BEEE-4B29-B9F8-BCCCF8514026}" type="datetimeFigureOut">
              <a:rPr lang="ja-JP" altLang="en-US"/>
              <a:pPr>
                <a:defRPr/>
              </a:pPr>
              <a:t>2017/3/16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5E1-AA21-47E4-8058-382464A283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16D9-191D-42E5-BB1B-1FD9D4DC6BFA}" type="datetimeFigureOut">
              <a:rPr lang="ja-JP" altLang="en-US"/>
              <a:pPr>
                <a:defRPr/>
              </a:pPr>
              <a:t>2017/3/16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8F4-868C-4EC6-A8BA-EFD5C82138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0876" y="32390719"/>
            <a:ext cx="21422677" cy="10011251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990876" y="21364344"/>
            <a:ext cx="21422677" cy="11026375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193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2038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48057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07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096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11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35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1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763-D4CF-4F87-82C2-CE36E85C39D7}" type="datetimeFigureOut">
              <a:rPr lang="ja-JP" altLang="en-US"/>
              <a:pPr>
                <a:defRPr/>
              </a:pPr>
              <a:t>2017/3/16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970D-D08D-4700-9DD7-440B78818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231530" y="55575285"/>
            <a:ext cx="19886862" cy="157181309"/>
          </a:xfrm>
        </p:spPr>
        <p:txBody>
          <a:bodyPr/>
          <a:lstStyle>
            <a:lvl1pPr>
              <a:defRPr sz="13300"/>
            </a:lvl1pPr>
            <a:lvl2pPr>
              <a:defRPr sz="114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2538445" y="55575285"/>
            <a:ext cx="19886859" cy="157181309"/>
          </a:xfrm>
        </p:spPr>
        <p:txBody>
          <a:bodyPr/>
          <a:lstStyle>
            <a:lvl1pPr>
              <a:defRPr sz="13300"/>
            </a:lvl1pPr>
            <a:lvl2pPr>
              <a:defRPr sz="114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E92-1DAC-4CD7-A1DC-D1FC7B1EFB21}" type="datetimeFigureOut">
              <a:rPr lang="ja-JP" altLang="en-US"/>
              <a:pPr>
                <a:defRPr/>
              </a:pPr>
              <a:t>2017/3/16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3BF5-5F09-46A2-B1F7-0240DF1E8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0158" y="2018591"/>
            <a:ext cx="22682836" cy="840105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60157" y="11283081"/>
            <a:ext cx="11135768" cy="4702251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193" indent="0">
              <a:buNone/>
              <a:defRPr sz="9500" b="1"/>
            </a:lvl2pPr>
            <a:lvl3pPr marL="4320386" indent="0">
              <a:buNone/>
              <a:defRPr sz="8600" b="1"/>
            </a:lvl3pPr>
            <a:lvl4pPr marL="6480579" indent="0">
              <a:buNone/>
              <a:defRPr sz="7700" b="1"/>
            </a:lvl4pPr>
            <a:lvl5pPr marL="8640771" indent="0">
              <a:buNone/>
              <a:defRPr sz="7700" b="1"/>
            </a:lvl5pPr>
            <a:lvl6pPr marL="10800965" indent="0">
              <a:buNone/>
              <a:defRPr sz="7700" b="1"/>
            </a:lvl6pPr>
            <a:lvl7pPr marL="12961157" indent="0">
              <a:buNone/>
              <a:defRPr sz="7700" b="1"/>
            </a:lvl7pPr>
            <a:lvl8pPr marL="15121350" indent="0">
              <a:buNone/>
              <a:defRPr sz="7700" b="1"/>
            </a:lvl8pPr>
            <a:lvl9pPr marL="17281543" indent="0">
              <a:buNone/>
              <a:defRPr sz="7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60157" y="15985331"/>
            <a:ext cx="11135768" cy="29041967"/>
          </a:xfrm>
        </p:spPr>
        <p:txBody>
          <a:bodyPr/>
          <a:lstStyle>
            <a:lvl1pPr>
              <a:defRPr sz="11400"/>
            </a:lvl1pPr>
            <a:lvl2pPr>
              <a:defRPr sz="95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2802852" y="11283081"/>
            <a:ext cx="11140142" cy="4702251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193" indent="0">
              <a:buNone/>
              <a:defRPr sz="9500" b="1"/>
            </a:lvl2pPr>
            <a:lvl3pPr marL="4320386" indent="0">
              <a:buNone/>
              <a:defRPr sz="8600" b="1"/>
            </a:lvl3pPr>
            <a:lvl4pPr marL="6480579" indent="0">
              <a:buNone/>
              <a:defRPr sz="7700" b="1"/>
            </a:lvl4pPr>
            <a:lvl5pPr marL="8640771" indent="0">
              <a:buNone/>
              <a:defRPr sz="7700" b="1"/>
            </a:lvl5pPr>
            <a:lvl6pPr marL="10800965" indent="0">
              <a:buNone/>
              <a:defRPr sz="7700" b="1"/>
            </a:lvl6pPr>
            <a:lvl7pPr marL="12961157" indent="0">
              <a:buNone/>
              <a:defRPr sz="7700" b="1"/>
            </a:lvl7pPr>
            <a:lvl8pPr marL="15121350" indent="0">
              <a:buNone/>
              <a:defRPr sz="7700" b="1"/>
            </a:lvl8pPr>
            <a:lvl9pPr marL="17281543" indent="0">
              <a:buNone/>
              <a:defRPr sz="7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2802852" y="15985331"/>
            <a:ext cx="11140142" cy="29041967"/>
          </a:xfrm>
        </p:spPr>
        <p:txBody>
          <a:bodyPr/>
          <a:lstStyle>
            <a:lvl1pPr>
              <a:defRPr sz="11400"/>
            </a:lvl1pPr>
            <a:lvl2pPr>
              <a:defRPr sz="95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BAB0-BC28-4706-B259-35935CD2599E}" type="datetimeFigureOut">
              <a:rPr lang="ja-JP" altLang="en-US"/>
              <a:pPr>
                <a:defRPr/>
              </a:pPr>
              <a:t>2017/3/16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B63-57CF-46ED-AFAD-5AE1B9668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EAEE-58DC-47ED-8951-1A7B982B7F44}" type="datetimeFigureOut">
              <a:rPr lang="ja-JP" altLang="en-US"/>
              <a:pPr>
                <a:defRPr/>
              </a:pPr>
              <a:t>2017/3/16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1094-BCF4-4205-B4B4-A3975F289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0672-4357-4CFF-BE9D-B161C5DAC6A4}" type="datetimeFigureOut">
              <a:rPr lang="ja-JP" altLang="en-US"/>
              <a:pPr>
                <a:defRPr/>
              </a:pPr>
              <a:t>2017/3/16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57FC-14FF-443F-A2F2-31C32CF1AA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0160" y="2006918"/>
            <a:ext cx="8291664" cy="8541067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53732" y="2006923"/>
            <a:ext cx="14089261" cy="43020381"/>
          </a:xfrm>
        </p:spPr>
        <p:txBody>
          <a:bodyPr/>
          <a:lstStyle>
            <a:lvl1pPr>
              <a:defRPr sz="15100"/>
            </a:lvl1pPr>
            <a:lvl2pPr>
              <a:defRPr sz="13300"/>
            </a:lvl2pPr>
            <a:lvl3pPr>
              <a:defRPr sz="114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60160" y="10547990"/>
            <a:ext cx="8291664" cy="34479314"/>
          </a:xfrm>
        </p:spPr>
        <p:txBody>
          <a:bodyPr/>
          <a:lstStyle>
            <a:lvl1pPr marL="0" indent="0">
              <a:buNone/>
              <a:defRPr sz="6700"/>
            </a:lvl1pPr>
            <a:lvl2pPr marL="2160193" indent="0">
              <a:buNone/>
              <a:defRPr sz="5600"/>
            </a:lvl2pPr>
            <a:lvl3pPr marL="4320386" indent="0">
              <a:buNone/>
              <a:defRPr sz="4700"/>
            </a:lvl3pPr>
            <a:lvl4pPr marL="6480579" indent="0">
              <a:buNone/>
              <a:defRPr sz="4300"/>
            </a:lvl4pPr>
            <a:lvl5pPr marL="8640771" indent="0">
              <a:buNone/>
              <a:defRPr sz="4300"/>
            </a:lvl5pPr>
            <a:lvl6pPr marL="10800965" indent="0">
              <a:buNone/>
              <a:defRPr sz="4300"/>
            </a:lvl6pPr>
            <a:lvl7pPr marL="12961157" indent="0">
              <a:buNone/>
              <a:defRPr sz="4300"/>
            </a:lvl7pPr>
            <a:lvl8pPr marL="15121350" indent="0">
              <a:buNone/>
              <a:defRPr sz="4300"/>
            </a:lvl8pPr>
            <a:lvl9pPr marL="17281543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482-6B0F-49F4-86B5-7D4770788BC5}" type="datetimeFigureOut">
              <a:rPr lang="ja-JP" altLang="en-US"/>
              <a:pPr>
                <a:defRPr/>
              </a:pPr>
              <a:t>2017/3/16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64FC-0DDB-4250-9444-ABEF0B90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9995" y="35284410"/>
            <a:ext cx="15121890" cy="416552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939995" y="4503897"/>
            <a:ext cx="15121890" cy="3024378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193" indent="0">
              <a:buNone/>
              <a:defRPr sz="13300"/>
            </a:lvl2pPr>
            <a:lvl3pPr marL="4320386" indent="0">
              <a:buNone/>
              <a:defRPr sz="11400"/>
            </a:lvl3pPr>
            <a:lvl4pPr marL="6480579" indent="0">
              <a:buNone/>
              <a:defRPr sz="9500"/>
            </a:lvl4pPr>
            <a:lvl5pPr marL="8640771" indent="0">
              <a:buNone/>
              <a:defRPr sz="9500"/>
            </a:lvl5pPr>
            <a:lvl6pPr marL="10800965" indent="0">
              <a:buNone/>
              <a:defRPr sz="9500"/>
            </a:lvl6pPr>
            <a:lvl7pPr marL="12961157" indent="0">
              <a:buNone/>
              <a:defRPr sz="9500"/>
            </a:lvl7pPr>
            <a:lvl8pPr marL="15121350" indent="0">
              <a:buNone/>
              <a:defRPr sz="9500"/>
            </a:lvl8pPr>
            <a:lvl9pPr marL="17281543" indent="0">
              <a:buNone/>
              <a:defRPr sz="9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39995" y="39449935"/>
            <a:ext cx="15121890" cy="5915736"/>
          </a:xfrm>
        </p:spPr>
        <p:txBody>
          <a:bodyPr/>
          <a:lstStyle>
            <a:lvl1pPr marL="0" indent="0">
              <a:buNone/>
              <a:defRPr sz="6700"/>
            </a:lvl1pPr>
            <a:lvl2pPr marL="2160193" indent="0">
              <a:buNone/>
              <a:defRPr sz="5600"/>
            </a:lvl2pPr>
            <a:lvl3pPr marL="4320386" indent="0">
              <a:buNone/>
              <a:defRPr sz="4700"/>
            </a:lvl3pPr>
            <a:lvl4pPr marL="6480579" indent="0">
              <a:buNone/>
              <a:defRPr sz="4300"/>
            </a:lvl4pPr>
            <a:lvl5pPr marL="8640771" indent="0">
              <a:buNone/>
              <a:defRPr sz="4300"/>
            </a:lvl5pPr>
            <a:lvl6pPr marL="10800965" indent="0">
              <a:buNone/>
              <a:defRPr sz="4300"/>
            </a:lvl6pPr>
            <a:lvl7pPr marL="12961157" indent="0">
              <a:buNone/>
              <a:defRPr sz="4300"/>
            </a:lvl7pPr>
            <a:lvl8pPr marL="15121350" indent="0">
              <a:buNone/>
              <a:defRPr sz="4300"/>
            </a:lvl8pPr>
            <a:lvl9pPr marL="17281543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305-CF62-4A8A-B0B9-E1C2C6B183DC}" type="datetimeFigureOut">
              <a:rPr lang="ja-JP" altLang="en-US"/>
              <a:pPr>
                <a:defRPr/>
              </a:pPr>
              <a:t>2017/3/16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C64-0E42-4E43-AD82-7149BEA5F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1259418" y="2017538"/>
            <a:ext cx="22684317" cy="840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1259418" y="11761965"/>
            <a:ext cx="22684317" cy="3326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259417" y="46719421"/>
            <a:ext cx="5882217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l" defTabSz="4320386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D1708-1A2E-43E3-9379-4B1FEEAFDD19}" type="datetimeFigureOut">
              <a:rPr lang="ja-JP" altLang="en-US"/>
              <a:pPr>
                <a:defRPr/>
              </a:pPr>
              <a:t>2017/3/16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8610954" y="46719421"/>
            <a:ext cx="7981244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ctr" defTabSz="4320386" fontAlgn="auto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8061517" y="46719421"/>
            <a:ext cx="5882217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r" defTabSz="4320386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C982DB-AF5C-4B0F-AFC8-B62385998B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8905" rtl="0" fontAlgn="base">
        <a:spcBef>
          <a:spcPct val="0"/>
        </a:spcBef>
        <a:spcAft>
          <a:spcPct val="0"/>
        </a:spcAft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11175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422349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133524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844698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19898" indent="-1619898" algn="l" defTabSz="431890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8956" indent="-1348269" algn="l" defTabSz="431890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483" indent="-1079109" algn="l" defTabSz="431890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700" indent="-1079109" algn="l" defTabSz="431890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9386" indent="-1079109" algn="l" defTabSz="431890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061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255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1447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1641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193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386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579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771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965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157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350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1543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グループ化 6"/>
          <p:cNvGrpSpPr>
            <a:grpSpLocks/>
          </p:cNvGrpSpPr>
          <p:nvPr/>
        </p:nvGrpSpPr>
        <p:grpSpPr bwMode="auto">
          <a:xfrm>
            <a:off x="7554578" y="880373"/>
            <a:ext cx="14896534" cy="1980163"/>
            <a:chOff x="4644628" y="504281"/>
            <a:chExt cx="9594873" cy="1273121"/>
          </a:xfrm>
        </p:grpSpPr>
        <p:sp>
          <p:nvSpPr>
            <p:cNvPr id="13351" name="テキスト ボックス 7"/>
            <p:cNvSpPr txBox="1">
              <a:spLocks noChangeArrowheads="1"/>
            </p:cNvSpPr>
            <p:nvPr/>
          </p:nvSpPr>
          <p:spPr bwMode="auto">
            <a:xfrm>
              <a:off x="4644628" y="504281"/>
              <a:ext cx="9528079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13352" name="テキスト ボックス 8"/>
            <p:cNvSpPr txBox="1">
              <a:spLocks noChangeArrowheads="1"/>
            </p:cNvSpPr>
            <p:nvPr/>
          </p:nvSpPr>
          <p:spPr bwMode="auto">
            <a:xfrm>
              <a:off x="5519867" y="1193653"/>
              <a:ext cx="8719634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  〇△□〇△□〇△□〇△□〇△□〇△□ 　</a:t>
              </a:r>
            </a:p>
          </p:txBody>
        </p:sp>
      </p:grpSp>
      <p:sp>
        <p:nvSpPr>
          <p:cNvPr id="13315" name="テキスト ボックス 10"/>
          <p:cNvSpPr txBox="1">
            <a:spLocks noChangeArrowheads="1"/>
          </p:cNvSpPr>
          <p:nvPr/>
        </p:nvSpPr>
        <p:spPr bwMode="auto">
          <a:xfrm>
            <a:off x="6264871" y="3206737"/>
            <a:ext cx="17775379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2" name="正方形/長方形 1"/>
          <p:cNvSpPr>
            <a:spLocks noChangeArrowheads="1"/>
          </p:cNvSpPr>
          <p:nvPr/>
        </p:nvSpPr>
        <p:spPr bwMode="auto">
          <a:xfrm>
            <a:off x="175" y="5611239"/>
            <a:ext cx="25202975" cy="447950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lt1"/>
                </a:solidFill>
                <a:highlight>
                  <a:srgbClr val="0000FF"/>
                </a:highlight>
                <a:latin typeface="+mn-lt"/>
                <a:ea typeface="+mn-ea"/>
              </a:rPr>
              <a:t>　</a:t>
            </a:r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716580" y="6071707"/>
            <a:ext cx="23813668" cy="4652543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1"/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正方形/長方形 37"/>
          <p:cNvSpPr>
            <a:spLocks noChangeArrowheads="1"/>
          </p:cNvSpPr>
          <p:nvPr/>
        </p:nvSpPr>
        <p:spPr bwMode="auto">
          <a:xfrm>
            <a:off x="716580" y="11305961"/>
            <a:ext cx="23813668" cy="5571704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1"/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lt1"/>
                </a:solidFill>
                <a:latin typeface="+mn-lt"/>
                <a:ea typeface="+mn-ea"/>
              </a:rPr>
              <a:t>　　　　　　　</a:t>
            </a:r>
          </a:p>
        </p:txBody>
      </p:sp>
      <p:sp>
        <p:nvSpPr>
          <p:cNvPr id="13325" name="テキスト ボックス 27"/>
          <p:cNvSpPr txBox="1">
            <a:spLocks noChangeArrowheads="1"/>
          </p:cNvSpPr>
          <p:nvPr/>
        </p:nvSpPr>
        <p:spPr bwMode="auto">
          <a:xfrm>
            <a:off x="1332219" y="8137609"/>
            <a:ext cx="22582394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 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076383" y="6471708"/>
            <a:ext cx="5587677" cy="1118519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3333" name="テキスト ボックス 51"/>
          <p:cNvSpPr txBox="1">
            <a:spLocks noChangeArrowheads="1"/>
          </p:cNvSpPr>
          <p:nvPr/>
        </p:nvSpPr>
        <p:spPr bwMode="auto">
          <a:xfrm>
            <a:off x="2488694" y="6627263"/>
            <a:ext cx="2768065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はじめに</a:t>
            </a:r>
            <a:r>
              <a:rPr lang="en-US" altLang="ja-JP" sz="4400" b="1" dirty="0">
                <a:solidFill>
                  <a:schemeClr val="bg1"/>
                </a:solidFill>
                <a:latin typeface="Calibri" pitchFamily="34" charset="0"/>
              </a:rPr>
              <a:t>…</a:t>
            </a:r>
            <a:endParaRPr lang="ja-JP" altLang="en-US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0" y="-15925"/>
            <a:ext cx="5587677" cy="56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6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正方形/長方形 43"/>
          <p:cNvSpPr>
            <a:spLocks noChangeArrowheads="1"/>
          </p:cNvSpPr>
          <p:nvPr/>
        </p:nvSpPr>
        <p:spPr bwMode="auto">
          <a:xfrm>
            <a:off x="716580" y="17426286"/>
            <a:ext cx="23813668" cy="7137958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1"/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テキスト ボックス 30"/>
          <p:cNvSpPr txBox="1">
            <a:spLocks noChangeArrowheads="1"/>
          </p:cNvSpPr>
          <p:nvPr/>
        </p:nvSpPr>
        <p:spPr bwMode="auto">
          <a:xfrm>
            <a:off x="1076382" y="19317946"/>
            <a:ext cx="22838231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0" name="角丸四角形 42"/>
          <p:cNvSpPr/>
          <p:nvPr/>
        </p:nvSpPr>
        <p:spPr bwMode="auto">
          <a:xfrm>
            <a:off x="1076382" y="11732514"/>
            <a:ext cx="5587675" cy="1118519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1" name="テキスト ボックス 52"/>
          <p:cNvSpPr txBox="1">
            <a:spLocks noChangeArrowheads="1"/>
          </p:cNvSpPr>
          <p:nvPr/>
        </p:nvSpPr>
        <p:spPr bwMode="auto">
          <a:xfrm>
            <a:off x="3024511" y="11888070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目的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179375" y="13283081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テキスト ボックス 27"/>
          <p:cNvSpPr txBox="1">
            <a:spLocks noChangeArrowheads="1"/>
          </p:cNvSpPr>
          <p:nvPr/>
        </p:nvSpPr>
        <p:spPr bwMode="auto">
          <a:xfrm>
            <a:off x="4824711" y="13227026"/>
            <a:ext cx="19089902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〇△□△□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角丸四角形 42"/>
          <p:cNvSpPr/>
          <p:nvPr/>
        </p:nvSpPr>
        <p:spPr bwMode="auto">
          <a:xfrm>
            <a:off x="1179374" y="17831615"/>
            <a:ext cx="5587675" cy="1118519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3127503" y="17987171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対象</a:t>
            </a:r>
          </a:p>
        </p:txBody>
      </p:sp>
      <p:sp>
        <p:nvSpPr>
          <p:cNvPr id="55" name="テキスト ボックス 52"/>
          <p:cNvSpPr txBox="1">
            <a:spLocks noChangeArrowheads="1"/>
          </p:cNvSpPr>
          <p:nvPr/>
        </p:nvSpPr>
        <p:spPr bwMode="auto">
          <a:xfrm>
            <a:off x="1897934" y="14475354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6" name="正方形/長方形 55"/>
          <p:cNvSpPr>
            <a:spLocks noChangeArrowheads="1"/>
          </p:cNvSpPr>
          <p:nvPr/>
        </p:nvSpPr>
        <p:spPr bwMode="auto">
          <a:xfrm>
            <a:off x="716580" y="25131142"/>
            <a:ext cx="23813668" cy="6581163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1"/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7" name="テキスト ボックス 30"/>
          <p:cNvSpPr txBox="1">
            <a:spLocks noChangeArrowheads="1"/>
          </p:cNvSpPr>
          <p:nvPr/>
        </p:nvSpPr>
        <p:spPr bwMode="auto">
          <a:xfrm>
            <a:off x="1332218" y="27034846"/>
            <a:ext cx="13458509" cy="352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△□〇△□〇△□〇△□〇△□△□〇△□〇△□〇△□〇△□〇△□〇△□〇△□〇△□〇△□〇△□△□〇△□△□〇△□〇△□〇△□〇△□〇△□〇△□〇△□〇△□〇△□〇△□〇△□〇△□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9" name="角丸四角形 42"/>
          <p:cNvSpPr/>
          <p:nvPr/>
        </p:nvSpPr>
        <p:spPr bwMode="auto">
          <a:xfrm>
            <a:off x="1179374" y="25536471"/>
            <a:ext cx="5587675" cy="1118519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0" name="テキスト ボックス 52"/>
          <p:cNvSpPr txBox="1">
            <a:spLocks noChangeArrowheads="1"/>
          </p:cNvSpPr>
          <p:nvPr/>
        </p:nvSpPr>
        <p:spPr bwMode="auto">
          <a:xfrm>
            <a:off x="3127503" y="25692027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方法</a:t>
            </a:r>
          </a:p>
        </p:txBody>
      </p:sp>
      <p:sp>
        <p:nvSpPr>
          <p:cNvPr id="61" name="正方形/長方形 60"/>
          <p:cNvSpPr>
            <a:spLocks noChangeArrowheads="1"/>
          </p:cNvSpPr>
          <p:nvPr/>
        </p:nvSpPr>
        <p:spPr bwMode="auto">
          <a:xfrm>
            <a:off x="752795" y="32427958"/>
            <a:ext cx="23813668" cy="9000065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1"/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lt1"/>
                </a:solidFill>
                <a:latin typeface="+mn-lt"/>
                <a:ea typeface="+mn-ea"/>
              </a:rPr>
              <a:t>　　　　　　　　　　　　　　</a:t>
            </a:r>
          </a:p>
        </p:txBody>
      </p:sp>
      <p:sp>
        <p:nvSpPr>
          <p:cNvPr id="62" name="角丸四角形 42"/>
          <p:cNvSpPr/>
          <p:nvPr/>
        </p:nvSpPr>
        <p:spPr bwMode="auto">
          <a:xfrm>
            <a:off x="1112597" y="32854511"/>
            <a:ext cx="5587675" cy="1118519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3" name="テキスト ボックス 52"/>
          <p:cNvSpPr txBox="1">
            <a:spLocks noChangeArrowheads="1"/>
          </p:cNvSpPr>
          <p:nvPr/>
        </p:nvSpPr>
        <p:spPr bwMode="auto">
          <a:xfrm>
            <a:off x="3060726" y="33010067"/>
            <a:ext cx="254043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症例紹介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070634" y="34688683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テキスト ボックス 52"/>
          <p:cNvSpPr txBox="1">
            <a:spLocks noChangeArrowheads="1"/>
          </p:cNvSpPr>
          <p:nvPr/>
        </p:nvSpPr>
        <p:spPr bwMode="auto">
          <a:xfrm>
            <a:off x="3236092" y="36491266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7513926" y="34683187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テキスト ボックス 52"/>
          <p:cNvSpPr txBox="1">
            <a:spLocks noChangeArrowheads="1"/>
          </p:cNvSpPr>
          <p:nvPr/>
        </p:nvSpPr>
        <p:spPr bwMode="auto">
          <a:xfrm>
            <a:off x="8679384" y="36485770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13022198" y="34683187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テキスト ボックス 52"/>
          <p:cNvSpPr txBox="1">
            <a:spLocks noChangeArrowheads="1"/>
          </p:cNvSpPr>
          <p:nvPr/>
        </p:nvSpPr>
        <p:spPr bwMode="auto">
          <a:xfrm>
            <a:off x="14187656" y="36485770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18494286" y="34684990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テキスト ボックス 52"/>
          <p:cNvSpPr txBox="1">
            <a:spLocks noChangeArrowheads="1"/>
          </p:cNvSpPr>
          <p:nvPr/>
        </p:nvSpPr>
        <p:spPr bwMode="auto">
          <a:xfrm>
            <a:off x="19659744" y="36487573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8" name="テキスト ボックス 30"/>
          <p:cNvSpPr txBox="1">
            <a:spLocks noChangeArrowheads="1"/>
          </p:cNvSpPr>
          <p:nvPr/>
        </p:nvSpPr>
        <p:spPr bwMode="auto">
          <a:xfrm>
            <a:off x="1731001" y="39433599"/>
            <a:ext cx="22582394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79" name="正方形/長方形 78"/>
          <p:cNvSpPr>
            <a:spLocks noChangeArrowheads="1"/>
          </p:cNvSpPr>
          <p:nvPr/>
        </p:nvSpPr>
        <p:spPr bwMode="auto">
          <a:xfrm>
            <a:off x="787808" y="42027665"/>
            <a:ext cx="23813668" cy="4560067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1"/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0" name="テキスト ボックス 30"/>
          <p:cNvSpPr txBox="1">
            <a:spLocks noChangeArrowheads="1"/>
          </p:cNvSpPr>
          <p:nvPr/>
        </p:nvSpPr>
        <p:spPr bwMode="auto">
          <a:xfrm>
            <a:off x="1403447" y="43931369"/>
            <a:ext cx="22582394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1" name="角丸四角形 42"/>
          <p:cNvSpPr/>
          <p:nvPr/>
        </p:nvSpPr>
        <p:spPr bwMode="auto">
          <a:xfrm>
            <a:off x="1250602" y="42432994"/>
            <a:ext cx="5587675" cy="1118519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2" name="テキスト ボックス 52"/>
          <p:cNvSpPr txBox="1">
            <a:spLocks noChangeArrowheads="1"/>
          </p:cNvSpPr>
          <p:nvPr/>
        </p:nvSpPr>
        <p:spPr bwMode="auto">
          <a:xfrm>
            <a:off x="2641946" y="42588550"/>
            <a:ext cx="2974853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結果と考察</a:t>
            </a:r>
          </a:p>
        </p:txBody>
      </p:sp>
      <p:sp>
        <p:nvSpPr>
          <p:cNvPr id="83" name="正方形/長方形 82"/>
          <p:cNvSpPr>
            <a:spLocks noChangeArrowheads="1"/>
          </p:cNvSpPr>
          <p:nvPr/>
        </p:nvSpPr>
        <p:spPr bwMode="auto">
          <a:xfrm>
            <a:off x="773334" y="47142631"/>
            <a:ext cx="23813668" cy="2759263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1"/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4" name="テキスト ボックス 30"/>
          <p:cNvSpPr txBox="1">
            <a:spLocks noChangeArrowheads="1"/>
          </p:cNvSpPr>
          <p:nvPr/>
        </p:nvSpPr>
        <p:spPr bwMode="auto">
          <a:xfrm>
            <a:off x="1388973" y="48822129"/>
            <a:ext cx="22582394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5" name="角丸四角形 42"/>
          <p:cNvSpPr/>
          <p:nvPr/>
        </p:nvSpPr>
        <p:spPr bwMode="auto">
          <a:xfrm>
            <a:off x="1236128" y="47547960"/>
            <a:ext cx="5587675" cy="1118519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6" name="テキスト ボックス 52"/>
          <p:cNvSpPr txBox="1">
            <a:spLocks noChangeArrowheads="1"/>
          </p:cNvSpPr>
          <p:nvPr/>
        </p:nvSpPr>
        <p:spPr bwMode="auto">
          <a:xfrm>
            <a:off x="3415992" y="47703516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結語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1632126" y="21125198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52"/>
          <p:cNvSpPr txBox="1">
            <a:spLocks noChangeArrowheads="1"/>
          </p:cNvSpPr>
          <p:nvPr/>
        </p:nvSpPr>
        <p:spPr bwMode="auto">
          <a:xfrm>
            <a:off x="2350685" y="22317471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5318959" y="21135625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テキスト ボックス 52"/>
          <p:cNvSpPr txBox="1">
            <a:spLocks noChangeArrowheads="1"/>
          </p:cNvSpPr>
          <p:nvPr/>
        </p:nvSpPr>
        <p:spPr bwMode="auto">
          <a:xfrm>
            <a:off x="6037518" y="22327898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9036705" y="21135625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テキスト ボックス 52"/>
          <p:cNvSpPr txBox="1">
            <a:spLocks noChangeArrowheads="1"/>
          </p:cNvSpPr>
          <p:nvPr/>
        </p:nvSpPr>
        <p:spPr bwMode="auto">
          <a:xfrm>
            <a:off x="9755264" y="22327898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9" name="正方形/長方形 68"/>
          <p:cNvSpPr/>
          <p:nvPr/>
        </p:nvSpPr>
        <p:spPr>
          <a:xfrm>
            <a:off x="12754451" y="21135625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テキスト ボックス 52"/>
          <p:cNvSpPr txBox="1">
            <a:spLocks noChangeArrowheads="1"/>
          </p:cNvSpPr>
          <p:nvPr/>
        </p:nvSpPr>
        <p:spPr bwMode="auto">
          <a:xfrm>
            <a:off x="13473010" y="22327898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16472197" y="21149101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7" name="テキスト ボックス 52"/>
          <p:cNvSpPr txBox="1">
            <a:spLocks noChangeArrowheads="1"/>
          </p:cNvSpPr>
          <p:nvPr/>
        </p:nvSpPr>
        <p:spPr bwMode="auto">
          <a:xfrm>
            <a:off x="17190756" y="22341374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20189943" y="21135625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9" name="テキスト ボックス 52"/>
          <p:cNvSpPr txBox="1">
            <a:spLocks noChangeArrowheads="1"/>
          </p:cNvSpPr>
          <p:nvPr/>
        </p:nvSpPr>
        <p:spPr bwMode="auto">
          <a:xfrm>
            <a:off x="20908502" y="22327898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90" name="正方形/長方形 89"/>
          <p:cNvSpPr/>
          <p:nvPr/>
        </p:nvSpPr>
        <p:spPr>
          <a:xfrm>
            <a:off x="14874088" y="27269781"/>
            <a:ext cx="4220944" cy="37394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1" name="テキスト ボックス 52"/>
          <p:cNvSpPr txBox="1">
            <a:spLocks noChangeArrowheads="1"/>
          </p:cNvSpPr>
          <p:nvPr/>
        </p:nvSpPr>
        <p:spPr bwMode="auto">
          <a:xfrm>
            <a:off x="15943224" y="28875558"/>
            <a:ext cx="242037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19397855" y="27269781"/>
            <a:ext cx="4220944" cy="37394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テキスト ボックス 52"/>
          <p:cNvSpPr txBox="1">
            <a:spLocks noChangeArrowheads="1"/>
          </p:cNvSpPr>
          <p:nvPr/>
        </p:nvSpPr>
        <p:spPr bwMode="auto">
          <a:xfrm>
            <a:off x="20550351" y="28875558"/>
            <a:ext cx="242037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729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HGPｺﾞｼｯｸM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JAYN005</cp:lastModifiedBy>
  <cp:revision>41</cp:revision>
  <cp:lastPrinted>2017-03-07T07:44:16Z</cp:lastPrinted>
  <dcterms:created xsi:type="dcterms:W3CDTF">2014-01-28T07:16:22Z</dcterms:created>
  <dcterms:modified xsi:type="dcterms:W3CDTF">2017-03-16T01:36:53Z</dcterms:modified>
</cp:coreProperties>
</file>