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50406300"/>
  <p:notesSz cx="6805613" cy="9939338"/>
  <p:defaultTextStyle>
    <a:defPPr>
      <a:defRPr lang="ja-JP"/>
    </a:defPPr>
    <a:lvl1pPr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158218" indent="-1447043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4318905" indent="-2896556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6479591" indent="-4346067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8640279" indent="-5795580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555873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4267048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978222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5689397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>
          <p15:clr>
            <a:srgbClr val="A4A3A4"/>
          </p15:clr>
        </p15:guide>
        <p15:guide id="2" pos="79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CC"/>
    <a:srgbClr val="FF373C"/>
    <a:srgbClr val="FE7458"/>
    <a:srgbClr val="FE5050"/>
    <a:srgbClr val="FF9BD4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81" autoAdjust="0"/>
    <p:restoredTop sz="94678" autoAdjust="0"/>
  </p:normalViewPr>
  <p:slideViewPr>
    <p:cSldViewPr>
      <p:cViewPr varScale="1">
        <p:scale>
          <a:sx n="12" d="100"/>
          <a:sy n="12" d="100"/>
        </p:scale>
        <p:origin x="3126" y="198"/>
      </p:cViewPr>
      <p:guideLst>
        <p:guide orient="horz" pos="15876"/>
        <p:guide pos="79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90238" y="15658629"/>
            <a:ext cx="21422677" cy="108046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80474" y="28563571"/>
            <a:ext cx="17642205" cy="128816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0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0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2379048" y="9532867"/>
            <a:ext cx="10046256" cy="20322372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231529" y="9532867"/>
            <a:ext cx="29727467" cy="2032237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0876" y="32390719"/>
            <a:ext cx="21422677" cy="10011251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990876" y="21364344"/>
            <a:ext cx="21422677" cy="11026375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193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2038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48057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07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096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1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35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1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231530" y="55575285"/>
            <a:ext cx="19886862" cy="157181309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2538445" y="55575285"/>
            <a:ext cx="19886859" cy="157181309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58" y="2018591"/>
            <a:ext cx="22682836" cy="840105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60157" y="11283081"/>
            <a:ext cx="11135768" cy="470225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193" indent="0">
              <a:buNone/>
              <a:defRPr sz="9500" b="1"/>
            </a:lvl2pPr>
            <a:lvl3pPr marL="4320386" indent="0">
              <a:buNone/>
              <a:defRPr sz="8600" b="1"/>
            </a:lvl3pPr>
            <a:lvl4pPr marL="6480579" indent="0">
              <a:buNone/>
              <a:defRPr sz="7700" b="1"/>
            </a:lvl4pPr>
            <a:lvl5pPr marL="8640771" indent="0">
              <a:buNone/>
              <a:defRPr sz="7700" b="1"/>
            </a:lvl5pPr>
            <a:lvl6pPr marL="10800965" indent="0">
              <a:buNone/>
              <a:defRPr sz="7700" b="1"/>
            </a:lvl6pPr>
            <a:lvl7pPr marL="12961157" indent="0">
              <a:buNone/>
              <a:defRPr sz="7700" b="1"/>
            </a:lvl7pPr>
            <a:lvl8pPr marL="15121350" indent="0">
              <a:buNone/>
              <a:defRPr sz="7700" b="1"/>
            </a:lvl8pPr>
            <a:lvl9pPr marL="17281543" indent="0">
              <a:buNone/>
              <a:defRPr sz="7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60157" y="15985331"/>
            <a:ext cx="11135768" cy="29041967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2802852" y="11283081"/>
            <a:ext cx="11140142" cy="470225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193" indent="0">
              <a:buNone/>
              <a:defRPr sz="9500" b="1"/>
            </a:lvl2pPr>
            <a:lvl3pPr marL="4320386" indent="0">
              <a:buNone/>
              <a:defRPr sz="8600" b="1"/>
            </a:lvl3pPr>
            <a:lvl4pPr marL="6480579" indent="0">
              <a:buNone/>
              <a:defRPr sz="7700" b="1"/>
            </a:lvl4pPr>
            <a:lvl5pPr marL="8640771" indent="0">
              <a:buNone/>
              <a:defRPr sz="7700" b="1"/>
            </a:lvl5pPr>
            <a:lvl6pPr marL="10800965" indent="0">
              <a:buNone/>
              <a:defRPr sz="7700" b="1"/>
            </a:lvl6pPr>
            <a:lvl7pPr marL="12961157" indent="0">
              <a:buNone/>
              <a:defRPr sz="7700" b="1"/>
            </a:lvl7pPr>
            <a:lvl8pPr marL="15121350" indent="0">
              <a:buNone/>
              <a:defRPr sz="7700" b="1"/>
            </a:lvl8pPr>
            <a:lvl9pPr marL="17281543" indent="0">
              <a:buNone/>
              <a:defRPr sz="7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2802852" y="15985331"/>
            <a:ext cx="11140142" cy="29041967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60" y="2006918"/>
            <a:ext cx="8291664" cy="8541067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53732" y="2006923"/>
            <a:ext cx="14089261" cy="43020381"/>
          </a:xfrm>
        </p:spPr>
        <p:txBody>
          <a:bodyPr/>
          <a:lstStyle>
            <a:lvl1pPr>
              <a:defRPr sz="15100"/>
            </a:lvl1pPr>
            <a:lvl2pPr>
              <a:defRPr sz="13300"/>
            </a:lvl2pPr>
            <a:lvl3pPr>
              <a:defRPr sz="114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60160" y="10547990"/>
            <a:ext cx="8291664" cy="34479314"/>
          </a:xfrm>
        </p:spPr>
        <p:txBody>
          <a:bodyPr/>
          <a:lstStyle>
            <a:lvl1pPr marL="0" indent="0">
              <a:buNone/>
              <a:defRPr sz="6700"/>
            </a:lvl1pPr>
            <a:lvl2pPr marL="2160193" indent="0">
              <a:buNone/>
              <a:defRPr sz="5600"/>
            </a:lvl2pPr>
            <a:lvl3pPr marL="4320386" indent="0">
              <a:buNone/>
              <a:defRPr sz="4700"/>
            </a:lvl3pPr>
            <a:lvl4pPr marL="6480579" indent="0">
              <a:buNone/>
              <a:defRPr sz="4300"/>
            </a:lvl4pPr>
            <a:lvl5pPr marL="8640771" indent="0">
              <a:buNone/>
              <a:defRPr sz="4300"/>
            </a:lvl5pPr>
            <a:lvl6pPr marL="10800965" indent="0">
              <a:buNone/>
              <a:defRPr sz="4300"/>
            </a:lvl6pPr>
            <a:lvl7pPr marL="12961157" indent="0">
              <a:buNone/>
              <a:defRPr sz="4300"/>
            </a:lvl7pPr>
            <a:lvl8pPr marL="15121350" indent="0">
              <a:buNone/>
              <a:defRPr sz="4300"/>
            </a:lvl8pPr>
            <a:lvl9pPr marL="17281543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9995" y="35284410"/>
            <a:ext cx="15121890" cy="416552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939995" y="4503897"/>
            <a:ext cx="15121890" cy="3024378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193" indent="0">
              <a:buNone/>
              <a:defRPr sz="13300"/>
            </a:lvl2pPr>
            <a:lvl3pPr marL="4320386" indent="0">
              <a:buNone/>
              <a:defRPr sz="11400"/>
            </a:lvl3pPr>
            <a:lvl4pPr marL="6480579" indent="0">
              <a:buNone/>
              <a:defRPr sz="9500"/>
            </a:lvl4pPr>
            <a:lvl5pPr marL="8640771" indent="0">
              <a:buNone/>
              <a:defRPr sz="9500"/>
            </a:lvl5pPr>
            <a:lvl6pPr marL="10800965" indent="0">
              <a:buNone/>
              <a:defRPr sz="9500"/>
            </a:lvl6pPr>
            <a:lvl7pPr marL="12961157" indent="0">
              <a:buNone/>
              <a:defRPr sz="9500"/>
            </a:lvl7pPr>
            <a:lvl8pPr marL="15121350" indent="0">
              <a:buNone/>
              <a:defRPr sz="9500"/>
            </a:lvl8pPr>
            <a:lvl9pPr marL="17281543" indent="0">
              <a:buNone/>
              <a:defRPr sz="9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39995" y="39449935"/>
            <a:ext cx="15121890" cy="5915736"/>
          </a:xfrm>
        </p:spPr>
        <p:txBody>
          <a:bodyPr/>
          <a:lstStyle>
            <a:lvl1pPr marL="0" indent="0">
              <a:buNone/>
              <a:defRPr sz="6700"/>
            </a:lvl1pPr>
            <a:lvl2pPr marL="2160193" indent="0">
              <a:buNone/>
              <a:defRPr sz="5600"/>
            </a:lvl2pPr>
            <a:lvl3pPr marL="4320386" indent="0">
              <a:buNone/>
              <a:defRPr sz="4700"/>
            </a:lvl3pPr>
            <a:lvl4pPr marL="6480579" indent="0">
              <a:buNone/>
              <a:defRPr sz="4300"/>
            </a:lvl4pPr>
            <a:lvl5pPr marL="8640771" indent="0">
              <a:buNone/>
              <a:defRPr sz="4300"/>
            </a:lvl5pPr>
            <a:lvl6pPr marL="10800965" indent="0">
              <a:buNone/>
              <a:defRPr sz="4300"/>
            </a:lvl6pPr>
            <a:lvl7pPr marL="12961157" indent="0">
              <a:buNone/>
              <a:defRPr sz="4300"/>
            </a:lvl7pPr>
            <a:lvl8pPr marL="15121350" indent="0">
              <a:buNone/>
              <a:defRPr sz="4300"/>
            </a:lvl8pPr>
            <a:lvl9pPr marL="17281543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259418" y="2017538"/>
            <a:ext cx="22684317" cy="840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259418" y="11761965"/>
            <a:ext cx="22684317" cy="3326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59417" y="46719421"/>
            <a:ext cx="5882217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386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8610954" y="46719421"/>
            <a:ext cx="7981244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386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8061517" y="46719421"/>
            <a:ext cx="5882217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386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8905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75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49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24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698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898" indent="-1619898" algn="l" defTabSz="431890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8956" indent="-1348269" algn="l" defTabSz="431890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483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700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9386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061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255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1447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1641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193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386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579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640771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965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157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350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1543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7554578" y="880373"/>
            <a:ext cx="14896534" cy="1980163"/>
            <a:chOff x="4644628" y="504281"/>
            <a:chExt cx="9594873" cy="1273121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4644628" y="504281"/>
              <a:ext cx="9528079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5519867" y="1193653"/>
              <a:ext cx="8719634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6264871" y="3206737"/>
            <a:ext cx="17775379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175" y="5611239"/>
            <a:ext cx="25202975" cy="44795061"/>
          </a:xfrm>
          <a:prstGeom prst="rect">
            <a:avLst/>
          </a:prstGeom>
          <a:solidFill>
            <a:srgbClr val="00B050"/>
          </a:solidFill>
          <a:ln w="254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716580" y="6071707"/>
            <a:ext cx="23813668" cy="465254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716580" y="11305961"/>
            <a:ext cx="23813668" cy="5571704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332219" y="8137609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076383" y="6471708"/>
            <a:ext cx="5587677" cy="1118519"/>
          </a:xfrm>
          <a:prstGeom prst="roundRect">
            <a:avLst/>
          </a:prstGeom>
          <a:solidFill>
            <a:srgbClr val="00B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488694" y="6627263"/>
            <a:ext cx="2768065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はじめに</a:t>
            </a:r>
            <a:r>
              <a:rPr lang="en-US" altLang="ja-JP" sz="4400" b="1" dirty="0">
                <a:solidFill>
                  <a:schemeClr val="bg1"/>
                </a:solidFill>
                <a:latin typeface="Calibri" pitchFamily="34" charset="0"/>
              </a:rPr>
              <a:t>…</a:t>
            </a:r>
            <a:endParaRPr lang="ja-JP" altLang="en-US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-15925"/>
            <a:ext cx="5587677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716580" y="17426286"/>
            <a:ext cx="23813668" cy="7137958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076382" y="19317946"/>
            <a:ext cx="22838231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076382" y="11732514"/>
            <a:ext cx="5587675" cy="1118519"/>
          </a:xfrm>
          <a:prstGeom prst="roundRect">
            <a:avLst/>
          </a:prstGeom>
          <a:solidFill>
            <a:srgbClr val="00B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3024511" y="11888070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179375" y="13283081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4824711" y="13227026"/>
            <a:ext cx="19089902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〇△□△□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179374" y="17831615"/>
            <a:ext cx="5587675" cy="1118519"/>
          </a:xfrm>
          <a:prstGeom prst="roundRect">
            <a:avLst/>
          </a:prstGeom>
          <a:solidFill>
            <a:srgbClr val="00B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127503" y="17987171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1897934" y="14475354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6" name="正方形/長方形 55"/>
          <p:cNvSpPr>
            <a:spLocks noChangeArrowheads="1"/>
          </p:cNvSpPr>
          <p:nvPr/>
        </p:nvSpPr>
        <p:spPr bwMode="auto">
          <a:xfrm>
            <a:off x="716580" y="25131142"/>
            <a:ext cx="23813668" cy="658116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7" name="テキスト ボックス 30"/>
          <p:cNvSpPr txBox="1">
            <a:spLocks noChangeArrowheads="1"/>
          </p:cNvSpPr>
          <p:nvPr/>
        </p:nvSpPr>
        <p:spPr bwMode="auto">
          <a:xfrm>
            <a:off x="1332218" y="27034846"/>
            <a:ext cx="13458509" cy="352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△□〇△□〇△□〇△□〇△□△□〇△□〇△□〇△□〇△□〇△□〇△□〇△□〇△□〇△□〇△□△□〇△□△□〇△□〇△□〇△□〇△□〇△□〇△□〇△□〇△□〇△□〇△□〇△□〇△□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9" name="角丸四角形 42"/>
          <p:cNvSpPr/>
          <p:nvPr/>
        </p:nvSpPr>
        <p:spPr bwMode="auto">
          <a:xfrm>
            <a:off x="1179374" y="25536471"/>
            <a:ext cx="5587675" cy="1118519"/>
          </a:xfrm>
          <a:prstGeom prst="roundRect">
            <a:avLst/>
          </a:prstGeom>
          <a:solidFill>
            <a:srgbClr val="00B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0" name="テキスト ボックス 52"/>
          <p:cNvSpPr txBox="1">
            <a:spLocks noChangeArrowheads="1"/>
          </p:cNvSpPr>
          <p:nvPr/>
        </p:nvSpPr>
        <p:spPr bwMode="auto">
          <a:xfrm>
            <a:off x="3127503" y="25692027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方法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752795" y="32427958"/>
            <a:ext cx="23813668" cy="9000065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112597" y="32854511"/>
            <a:ext cx="5587675" cy="1118519"/>
          </a:xfrm>
          <a:prstGeom prst="roundRect">
            <a:avLst/>
          </a:prstGeom>
          <a:solidFill>
            <a:srgbClr val="00B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060726" y="33010067"/>
            <a:ext cx="254043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70634" y="34688683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3236092" y="36491266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7513926" y="34683187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8679384" y="36485770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3022198" y="34683187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4187656" y="36485770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8494286" y="34684990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19659744" y="36487573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8" name="テキスト ボックス 30"/>
          <p:cNvSpPr txBox="1">
            <a:spLocks noChangeArrowheads="1"/>
          </p:cNvSpPr>
          <p:nvPr/>
        </p:nvSpPr>
        <p:spPr bwMode="auto">
          <a:xfrm>
            <a:off x="1731001" y="39433599"/>
            <a:ext cx="22582394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79" name="正方形/長方形 78"/>
          <p:cNvSpPr>
            <a:spLocks noChangeArrowheads="1"/>
          </p:cNvSpPr>
          <p:nvPr/>
        </p:nvSpPr>
        <p:spPr bwMode="auto">
          <a:xfrm>
            <a:off x="787808" y="42027665"/>
            <a:ext cx="23813668" cy="4560067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0" name="テキスト ボックス 30"/>
          <p:cNvSpPr txBox="1">
            <a:spLocks noChangeArrowheads="1"/>
          </p:cNvSpPr>
          <p:nvPr/>
        </p:nvSpPr>
        <p:spPr bwMode="auto">
          <a:xfrm>
            <a:off x="1403447" y="43931369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1" name="角丸四角形 42"/>
          <p:cNvSpPr/>
          <p:nvPr/>
        </p:nvSpPr>
        <p:spPr bwMode="auto">
          <a:xfrm>
            <a:off x="1250602" y="42432994"/>
            <a:ext cx="5587675" cy="1118519"/>
          </a:xfrm>
          <a:prstGeom prst="roundRect">
            <a:avLst/>
          </a:prstGeom>
          <a:solidFill>
            <a:srgbClr val="00B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2" name="テキスト ボックス 52"/>
          <p:cNvSpPr txBox="1">
            <a:spLocks noChangeArrowheads="1"/>
          </p:cNvSpPr>
          <p:nvPr/>
        </p:nvSpPr>
        <p:spPr bwMode="auto">
          <a:xfrm>
            <a:off x="2641946" y="42588550"/>
            <a:ext cx="2974853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結果と考察</a:t>
            </a: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773334" y="47142631"/>
            <a:ext cx="23813668" cy="275926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388973" y="48822129"/>
            <a:ext cx="22582394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236128" y="47547960"/>
            <a:ext cx="5587675" cy="1118519"/>
          </a:xfrm>
          <a:prstGeom prst="roundRect">
            <a:avLst/>
          </a:prstGeom>
          <a:solidFill>
            <a:srgbClr val="00B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415992" y="47703516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1632126" y="21125198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52"/>
          <p:cNvSpPr txBox="1">
            <a:spLocks noChangeArrowheads="1"/>
          </p:cNvSpPr>
          <p:nvPr/>
        </p:nvSpPr>
        <p:spPr bwMode="auto">
          <a:xfrm>
            <a:off x="2350685" y="22317471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5318959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テキスト ボックス 52"/>
          <p:cNvSpPr txBox="1">
            <a:spLocks noChangeArrowheads="1"/>
          </p:cNvSpPr>
          <p:nvPr/>
        </p:nvSpPr>
        <p:spPr bwMode="auto">
          <a:xfrm>
            <a:off x="6037518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9036705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テキスト ボックス 52"/>
          <p:cNvSpPr txBox="1">
            <a:spLocks noChangeArrowheads="1"/>
          </p:cNvSpPr>
          <p:nvPr/>
        </p:nvSpPr>
        <p:spPr bwMode="auto">
          <a:xfrm>
            <a:off x="9755264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12754451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テキスト ボックス 52"/>
          <p:cNvSpPr txBox="1">
            <a:spLocks noChangeArrowheads="1"/>
          </p:cNvSpPr>
          <p:nvPr/>
        </p:nvSpPr>
        <p:spPr bwMode="auto">
          <a:xfrm>
            <a:off x="13473010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16472197" y="21149101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7" name="テキスト ボックス 52"/>
          <p:cNvSpPr txBox="1">
            <a:spLocks noChangeArrowheads="1"/>
          </p:cNvSpPr>
          <p:nvPr/>
        </p:nvSpPr>
        <p:spPr bwMode="auto">
          <a:xfrm>
            <a:off x="17190756" y="22341374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20189943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9" name="テキスト ボックス 52"/>
          <p:cNvSpPr txBox="1">
            <a:spLocks noChangeArrowheads="1"/>
          </p:cNvSpPr>
          <p:nvPr/>
        </p:nvSpPr>
        <p:spPr bwMode="auto">
          <a:xfrm>
            <a:off x="20908502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90" name="正方形/長方形 89"/>
          <p:cNvSpPr/>
          <p:nvPr/>
        </p:nvSpPr>
        <p:spPr>
          <a:xfrm>
            <a:off x="14874088" y="27269781"/>
            <a:ext cx="4220944" cy="37394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1" name="テキスト ボックス 52"/>
          <p:cNvSpPr txBox="1">
            <a:spLocks noChangeArrowheads="1"/>
          </p:cNvSpPr>
          <p:nvPr/>
        </p:nvSpPr>
        <p:spPr bwMode="auto">
          <a:xfrm>
            <a:off x="15943224" y="28875558"/>
            <a:ext cx="242037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19397855" y="27269781"/>
            <a:ext cx="4220944" cy="37394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テキスト ボックス 52"/>
          <p:cNvSpPr txBox="1">
            <a:spLocks noChangeArrowheads="1"/>
          </p:cNvSpPr>
          <p:nvPr/>
        </p:nvSpPr>
        <p:spPr bwMode="auto">
          <a:xfrm>
            <a:off x="20550351" y="28875558"/>
            <a:ext cx="242037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774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42</cp:revision>
  <cp:lastPrinted>2017-03-07T07:44:16Z</cp:lastPrinted>
  <dcterms:created xsi:type="dcterms:W3CDTF">2014-01-28T07:16:22Z</dcterms:created>
  <dcterms:modified xsi:type="dcterms:W3CDTF">2024-06-14T05:43:32Z</dcterms:modified>
</cp:coreProperties>
</file>