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CC"/>
    <a:srgbClr val="FF373C"/>
    <a:srgbClr val="FE7458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 varScale="1">
        <p:scale>
          <a:sx n="12" d="100"/>
          <a:sy n="12" d="100"/>
        </p:scale>
        <p:origin x="3798" y="198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611239"/>
            <a:ext cx="25202975" cy="44795061"/>
          </a:xfrm>
          <a:prstGeom prst="rect">
            <a:avLst/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774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41</cp:revision>
  <cp:lastPrinted>2017-03-07T07:44:16Z</cp:lastPrinted>
  <dcterms:created xsi:type="dcterms:W3CDTF">2014-01-28T07:16:22Z</dcterms:created>
  <dcterms:modified xsi:type="dcterms:W3CDTF">2024-06-14T05:28:13Z</dcterms:modified>
</cp:coreProperties>
</file>