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25203150" cy="50406300"/>
  <p:notesSz cx="6805613" cy="9939338"/>
  <p:defaultTextStyle>
    <a:defPPr>
      <a:defRPr lang="ja-JP"/>
    </a:defPPr>
    <a:lvl1pPr algn="l" defTabSz="4318905" rtl="0" fontAlgn="base">
      <a:spcBef>
        <a:spcPct val="0"/>
      </a:spcBef>
      <a:spcAft>
        <a:spcPct val="0"/>
      </a:spcAft>
      <a:defRPr kumimoji="1" sz="8600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2158218" indent="-1447043" algn="l" defTabSz="4318905" rtl="0" fontAlgn="base">
      <a:spcBef>
        <a:spcPct val="0"/>
      </a:spcBef>
      <a:spcAft>
        <a:spcPct val="0"/>
      </a:spcAft>
      <a:defRPr kumimoji="1" sz="86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4318905" indent="-2896556" algn="l" defTabSz="4318905" rtl="0" fontAlgn="base">
      <a:spcBef>
        <a:spcPct val="0"/>
      </a:spcBef>
      <a:spcAft>
        <a:spcPct val="0"/>
      </a:spcAft>
      <a:defRPr kumimoji="1" sz="86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6479591" indent="-4346067" algn="l" defTabSz="4318905" rtl="0" fontAlgn="base">
      <a:spcBef>
        <a:spcPct val="0"/>
      </a:spcBef>
      <a:spcAft>
        <a:spcPct val="0"/>
      </a:spcAft>
      <a:defRPr kumimoji="1" sz="86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8640279" indent="-5795580" algn="l" defTabSz="4318905" rtl="0" fontAlgn="base">
      <a:spcBef>
        <a:spcPct val="0"/>
      </a:spcBef>
      <a:spcAft>
        <a:spcPct val="0"/>
      </a:spcAft>
      <a:defRPr kumimoji="1" sz="86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3555873" algn="l" defTabSz="1422349" rtl="0" eaLnBrk="1" latinLnBrk="0" hangingPunct="1">
      <a:defRPr kumimoji="1" sz="8600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4267048" algn="l" defTabSz="1422349" rtl="0" eaLnBrk="1" latinLnBrk="0" hangingPunct="1">
      <a:defRPr kumimoji="1" sz="8600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4978222" algn="l" defTabSz="1422349" rtl="0" eaLnBrk="1" latinLnBrk="0" hangingPunct="1">
      <a:defRPr kumimoji="1" sz="8600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5689397" algn="l" defTabSz="1422349" rtl="0" eaLnBrk="1" latinLnBrk="0" hangingPunct="1">
      <a:defRPr kumimoji="1" sz="8600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5876">
          <p15:clr>
            <a:srgbClr val="A4A3A4"/>
          </p15:clr>
        </p15:guide>
        <p15:guide id="2" pos="793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FFFFCC"/>
    <a:srgbClr val="FF373C"/>
    <a:srgbClr val="FE7458"/>
    <a:srgbClr val="FE5050"/>
    <a:srgbClr val="FF9BD4"/>
    <a:srgbClr val="FE6040"/>
    <a:srgbClr val="FFF5EB"/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881" autoAdjust="0"/>
    <p:restoredTop sz="94678" autoAdjust="0"/>
  </p:normalViewPr>
  <p:slideViewPr>
    <p:cSldViewPr>
      <p:cViewPr varScale="1">
        <p:scale>
          <a:sx n="12" d="100"/>
          <a:sy n="12" d="100"/>
        </p:scale>
        <p:origin x="3798" y="198"/>
      </p:cViewPr>
      <p:guideLst>
        <p:guide orient="horz" pos="15876"/>
        <p:guide pos="793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890238" y="15658629"/>
            <a:ext cx="21422677" cy="10804684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3780474" y="28563571"/>
            <a:ext cx="17642205" cy="1288161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1601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3203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4805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6407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8009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9611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51213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72815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0ED4E8-E793-4AD6-9FDD-5F419437D6FD}" type="datetimeFigureOut">
              <a:rPr lang="ja-JP" altLang="en-US"/>
              <a:pPr>
                <a:defRPr/>
              </a:pPr>
              <a:t>2024/6/14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59A082-1AB7-42D1-88C7-6D8BED54EB88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B19210-1F84-4889-95C0-5A09706149D6}" type="datetimeFigureOut">
              <a:rPr lang="ja-JP" altLang="en-US"/>
              <a:pPr>
                <a:defRPr/>
              </a:pPr>
              <a:t>2024/6/14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4490F5-0E46-410B-B3E7-5738961A61D4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2379048" y="9532867"/>
            <a:ext cx="10046256" cy="203223729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231529" y="9532867"/>
            <a:ext cx="29727467" cy="203223729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DA0AA6-BEEE-4B29-B9F8-BCCCF8514026}" type="datetimeFigureOut">
              <a:rPr lang="ja-JP" altLang="en-US"/>
              <a:pPr>
                <a:defRPr/>
              </a:pPr>
              <a:t>2024/6/14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AAB5E1-AA21-47E4-8058-382464A283F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C116D9-191D-42E5-BB1B-1FD9D4DC6BFA}" type="datetimeFigureOut">
              <a:rPr lang="ja-JP" altLang="en-US"/>
              <a:pPr>
                <a:defRPr/>
              </a:pPr>
              <a:t>2024/6/14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C008F4-868C-4EC6-A8BA-EFD5C821386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90876" y="32390719"/>
            <a:ext cx="21422677" cy="10011251"/>
          </a:xfrm>
        </p:spPr>
        <p:txBody>
          <a:bodyPr anchor="t"/>
          <a:lstStyle>
            <a:lvl1pPr algn="l">
              <a:defRPr sz="19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990876" y="21364344"/>
            <a:ext cx="21422677" cy="11026375"/>
          </a:xfrm>
        </p:spPr>
        <p:txBody>
          <a:bodyPr anchor="b"/>
          <a:lstStyle>
            <a:lvl1pPr marL="0" indent="0">
              <a:buNone/>
              <a:defRPr sz="9500">
                <a:solidFill>
                  <a:schemeClr val="tx1">
                    <a:tint val="75000"/>
                  </a:schemeClr>
                </a:solidFill>
              </a:defRPr>
            </a:lvl1pPr>
            <a:lvl2pPr marL="2160193" indent="0">
              <a:buNone/>
              <a:defRPr sz="8600">
                <a:solidFill>
                  <a:schemeClr val="tx1">
                    <a:tint val="75000"/>
                  </a:schemeClr>
                </a:solidFill>
              </a:defRPr>
            </a:lvl2pPr>
            <a:lvl3pPr marL="4320386" indent="0">
              <a:buNone/>
              <a:defRPr sz="7700">
                <a:solidFill>
                  <a:schemeClr val="tx1">
                    <a:tint val="75000"/>
                  </a:schemeClr>
                </a:solidFill>
              </a:defRPr>
            </a:lvl3pPr>
            <a:lvl4pPr marL="6480579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4pPr>
            <a:lvl5pPr marL="8640771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5pPr>
            <a:lvl6pPr marL="10800965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6pPr>
            <a:lvl7pPr marL="12961157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7pPr>
            <a:lvl8pPr marL="1512135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8pPr>
            <a:lvl9pPr marL="17281543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955763-D4CF-4F87-82C2-CE36E85C39D7}" type="datetimeFigureOut">
              <a:rPr lang="ja-JP" altLang="en-US"/>
              <a:pPr>
                <a:defRPr/>
              </a:pPr>
              <a:t>2024/6/14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88970D-D08D-4700-9DD7-440B7881837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231530" y="55575285"/>
            <a:ext cx="19886862" cy="157181309"/>
          </a:xfrm>
        </p:spPr>
        <p:txBody>
          <a:bodyPr/>
          <a:lstStyle>
            <a:lvl1pPr>
              <a:defRPr sz="13300"/>
            </a:lvl1pPr>
            <a:lvl2pPr>
              <a:defRPr sz="11400"/>
            </a:lvl2pPr>
            <a:lvl3pPr>
              <a:defRPr sz="9500"/>
            </a:lvl3pPr>
            <a:lvl4pPr>
              <a:defRPr sz="8600"/>
            </a:lvl4pPr>
            <a:lvl5pPr>
              <a:defRPr sz="8600"/>
            </a:lvl5pPr>
            <a:lvl6pPr>
              <a:defRPr sz="8600"/>
            </a:lvl6pPr>
            <a:lvl7pPr>
              <a:defRPr sz="8600"/>
            </a:lvl7pPr>
            <a:lvl8pPr>
              <a:defRPr sz="8600"/>
            </a:lvl8pPr>
            <a:lvl9pPr>
              <a:defRPr sz="8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2538445" y="55575285"/>
            <a:ext cx="19886859" cy="157181309"/>
          </a:xfrm>
        </p:spPr>
        <p:txBody>
          <a:bodyPr/>
          <a:lstStyle>
            <a:lvl1pPr>
              <a:defRPr sz="13300"/>
            </a:lvl1pPr>
            <a:lvl2pPr>
              <a:defRPr sz="11400"/>
            </a:lvl2pPr>
            <a:lvl3pPr>
              <a:defRPr sz="9500"/>
            </a:lvl3pPr>
            <a:lvl4pPr>
              <a:defRPr sz="8600"/>
            </a:lvl4pPr>
            <a:lvl5pPr>
              <a:defRPr sz="8600"/>
            </a:lvl5pPr>
            <a:lvl6pPr>
              <a:defRPr sz="8600"/>
            </a:lvl6pPr>
            <a:lvl7pPr>
              <a:defRPr sz="8600"/>
            </a:lvl7pPr>
            <a:lvl8pPr>
              <a:defRPr sz="8600"/>
            </a:lvl8pPr>
            <a:lvl9pPr>
              <a:defRPr sz="8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D00E92-1DAC-4CD7-A1DC-D1FC7B1EFB21}" type="datetimeFigureOut">
              <a:rPr lang="ja-JP" altLang="en-US"/>
              <a:pPr>
                <a:defRPr/>
              </a:pPr>
              <a:t>2024/6/14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453BF5-5F09-46A2-B1F7-0240DF1E8EE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260158" y="2018591"/>
            <a:ext cx="22682836" cy="8401051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260157" y="11283081"/>
            <a:ext cx="11135768" cy="4702251"/>
          </a:xfrm>
        </p:spPr>
        <p:txBody>
          <a:bodyPr anchor="b"/>
          <a:lstStyle>
            <a:lvl1pPr marL="0" indent="0">
              <a:buNone/>
              <a:defRPr sz="11400" b="1"/>
            </a:lvl1pPr>
            <a:lvl2pPr marL="2160193" indent="0">
              <a:buNone/>
              <a:defRPr sz="9500" b="1"/>
            </a:lvl2pPr>
            <a:lvl3pPr marL="4320386" indent="0">
              <a:buNone/>
              <a:defRPr sz="8600" b="1"/>
            </a:lvl3pPr>
            <a:lvl4pPr marL="6480579" indent="0">
              <a:buNone/>
              <a:defRPr sz="7700" b="1"/>
            </a:lvl4pPr>
            <a:lvl5pPr marL="8640771" indent="0">
              <a:buNone/>
              <a:defRPr sz="7700" b="1"/>
            </a:lvl5pPr>
            <a:lvl6pPr marL="10800965" indent="0">
              <a:buNone/>
              <a:defRPr sz="7700" b="1"/>
            </a:lvl6pPr>
            <a:lvl7pPr marL="12961157" indent="0">
              <a:buNone/>
              <a:defRPr sz="7700" b="1"/>
            </a:lvl7pPr>
            <a:lvl8pPr marL="15121350" indent="0">
              <a:buNone/>
              <a:defRPr sz="7700" b="1"/>
            </a:lvl8pPr>
            <a:lvl9pPr marL="17281543" indent="0">
              <a:buNone/>
              <a:defRPr sz="77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1260157" y="15985331"/>
            <a:ext cx="11135768" cy="29041967"/>
          </a:xfrm>
        </p:spPr>
        <p:txBody>
          <a:bodyPr/>
          <a:lstStyle>
            <a:lvl1pPr>
              <a:defRPr sz="11400"/>
            </a:lvl1pPr>
            <a:lvl2pPr>
              <a:defRPr sz="9500"/>
            </a:lvl2pPr>
            <a:lvl3pPr>
              <a:defRPr sz="86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12802852" y="11283081"/>
            <a:ext cx="11140142" cy="4702251"/>
          </a:xfrm>
        </p:spPr>
        <p:txBody>
          <a:bodyPr anchor="b"/>
          <a:lstStyle>
            <a:lvl1pPr marL="0" indent="0">
              <a:buNone/>
              <a:defRPr sz="11400" b="1"/>
            </a:lvl1pPr>
            <a:lvl2pPr marL="2160193" indent="0">
              <a:buNone/>
              <a:defRPr sz="9500" b="1"/>
            </a:lvl2pPr>
            <a:lvl3pPr marL="4320386" indent="0">
              <a:buNone/>
              <a:defRPr sz="8600" b="1"/>
            </a:lvl3pPr>
            <a:lvl4pPr marL="6480579" indent="0">
              <a:buNone/>
              <a:defRPr sz="7700" b="1"/>
            </a:lvl4pPr>
            <a:lvl5pPr marL="8640771" indent="0">
              <a:buNone/>
              <a:defRPr sz="7700" b="1"/>
            </a:lvl5pPr>
            <a:lvl6pPr marL="10800965" indent="0">
              <a:buNone/>
              <a:defRPr sz="7700" b="1"/>
            </a:lvl6pPr>
            <a:lvl7pPr marL="12961157" indent="0">
              <a:buNone/>
              <a:defRPr sz="7700" b="1"/>
            </a:lvl7pPr>
            <a:lvl8pPr marL="15121350" indent="0">
              <a:buNone/>
              <a:defRPr sz="7700" b="1"/>
            </a:lvl8pPr>
            <a:lvl9pPr marL="17281543" indent="0">
              <a:buNone/>
              <a:defRPr sz="77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12802852" y="15985331"/>
            <a:ext cx="11140142" cy="29041967"/>
          </a:xfrm>
        </p:spPr>
        <p:txBody>
          <a:bodyPr/>
          <a:lstStyle>
            <a:lvl1pPr>
              <a:defRPr sz="11400"/>
            </a:lvl1pPr>
            <a:lvl2pPr>
              <a:defRPr sz="9500"/>
            </a:lvl2pPr>
            <a:lvl3pPr>
              <a:defRPr sz="86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28BAB0-BC28-4706-B259-35935CD2599E}" type="datetimeFigureOut">
              <a:rPr lang="ja-JP" altLang="en-US"/>
              <a:pPr>
                <a:defRPr/>
              </a:pPr>
              <a:t>2024/6/14</a:t>
            </a:fld>
            <a:endParaRPr lang="ja-JP" altLang="en-US"/>
          </a:p>
        </p:txBody>
      </p:sp>
      <p:sp>
        <p:nvSpPr>
          <p:cNvPr id="8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52B63-57CF-46ED-AFAD-5AE1B96680D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05EAEE-58DC-47ED-8951-1A7B982B7F44}" type="datetimeFigureOut">
              <a:rPr lang="ja-JP" altLang="en-US"/>
              <a:pPr>
                <a:defRPr/>
              </a:pPr>
              <a:t>2024/6/14</a:t>
            </a:fld>
            <a:endParaRPr lang="ja-JP" altLang="en-US"/>
          </a:p>
        </p:txBody>
      </p:sp>
      <p:sp>
        <p:nvSpPr>
          <p:cNvPr id="4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EF1094-BCF4-4205-B4B4-A3975F289B7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D70672-4357-4CFF-BE9D-B161C5DAC6A4}" type="datetimeFigureOut">
              <a:rPr lang="ja-JP" altLang="en-US"/>
              <a:pPr>
                <a:defRPr/>
              </a:pPr>
              <a:t>2024/6/14</a:t>
            </a:fld>
            <a:endParaRPr lang="ja-JP" altLang="en-US"/>
          </a:p>
        </p:txBody>
      </p:sp>
      <p:sp>
        <p:nvSpPr>
          <p:cNvPr id="3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9057FC-14FF-443F-A2F2-31C32CF1AA9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260160" y="2006918"/>
            <a:ext cx="8291664" cy="8541067"/>
          </a:xfrm>
        </p:spPr>
        <p:txBody>
          <a:bodyPr anchor="b"/>
          <a:lstStyle>
            <a:lvl1pPr algn="l">
              <a:defRPr sz="95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9853732" y="2006923"/>
            <a:ext cx="14089261" cy="43020381"/>
          </a:xfrm>
        </p:spPr>
        <p:txBody>
          <a:bodyPr/>
          <a:lstStyle>
            <a:lvl1pPr>
              <a:defRPr sz="15100"/>
            </a:lvl1pPr>
            <a:lvl2pPr>
              <a:defRPr sz="13300"/>
            </a:lvl2pPr>
            <a:lvl3pPr>
              <a:defRPr sz="11400"/>
            </a:lvl3pPr>
            <a:lvl4pPr>
              <a:defRPr sz="9500"/>
            </a:lvl4pPr>
            <a:lvl5pPr>
              <a:defRPr sz="9500"/>
            </a:lvl5pPr>
            <a:lvl6pPr>
              <a:defRPr sz="9500"/>
            </a:lvl6pPr>
            <a:lvl7pPr>
              <a:defRPr sz="9500"/>
            </a:lvl7pPr>
            <a:lvl8pPr>
              <a:defRPr sz="9500"/>
            </a:lvl8pPr>
            <a:lvl9pPr>
              <a:defRPr sz="9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260160" y="10547990"/>
            <a:ext cx="8291664" cy="34479314"/>
          </a:xfrm>
        </p:spPr>
        <p:txBody>
          <a:bodyPr/>
          <a:lstStyle>
            <a:lvl1pPr marL="0" indent="0">
              <a:buNone/>
              <a:defRPr sz="6700"/>
            </a:lvl1pPr>
            <a:lvl2pPr marL="2160193" indent="0">
              <a:buNone/>
              <a:defRPr sz="5600"/>
            </a:lvl2pPr>
            <a:lvl3pPr marL="4320386" indent="0">
              <a:buNone/>
              <a:defRPr sz="4700"/>
            </a:lvl3pPr>
            <a:lvl4pPr marL="6480579" indent="0">
              <a:buNone/>
              <a:defRPr sz="4300"/>
            </a:lvl4pPr>
            <a:lvl5pPr marL="8640771" indent="0">
              <a:buNone/>
              <a:defRPr sz="4300"/>
            </a:lvl5pPr>
            <a:lvl6pPr marL="10800965" indent="0">
              <a:buNone/>
              <a:defRPr sz="4300"/>
            </a:lvl6pPr>
            <a:lvl7pPr marL="12961157" indent="0">
              <a:buNone/>
              <a:defRPr sz="4300"/>
            </a:lvl7pPr>
            <a:lvl8pPr marL="15121350" indent="0">
              <a:buNone/>
              <a:defRPr sz="4300"/>
            </a:lvl8pPr>
            <a:lvl9pPr marL="17281543" indent="0">
              <a:buNone/>
              <a:defRPr sz="43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3DC482-6B0F-49F4-86B5-7D4770788BC5}" type="datetimeFigureOut">
              <a:rPr lang="ja-JP" altLang="en-US"/>
              <a:pPr>
                <a:defRPr/>
              </a:pPr>
              <a:t>2024/6/14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6364FC-0DDB-4250-9444-ABEF0B90035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39995" y="35284410"/>
            <a:ext cx="15121890" cy="4165525"/>
          </a:xfrm>
        </p:spPr>
        <p:txBody>
          <a:bodyPr anchor="b"/>
          <a:lstStyle>
            <a:lvl1pPr algn="l">
              <a:defRPr sz="95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4939995" y="4503897"/>
            <a:ext cx="15121890" cy="30243780"/>
          </a:xfrm>
        </p:spPr>
        <p:txBody>
          <a:bodyPr rtlCol="0">
            <a:normAutofit/>
          </a:bodyPr>
          <a:lstStyle>
            <a:lvl1pPr marL="0" indent="0">
              <a:buNone/>
              <a:defRPr sz="15100"/>
            </a:lvl1pPr>
            <a:lvl2pPr marL="2160193" indent="0">
              <a:buNone/>
              <a:defRPr sz="13300"/>
            </a:lvl2pPr>
            <a:lvl3pPr marL="4320386" indent="0">
              <a:buNone/>
              <a:defRPr sz="11400"/>
            </a:lvl3pPr>
            <a:lvl4pPr marL="6480579" indent="0">
              <a:buNone/>
              <a:defRPr sz="9500"/>
            </a:lvl4pPr>
            <a:lvl5pPr marL="8640771" indent="0">
              <a:buNone/>
              <a:defRPr sz="9500"/>
            </a:lvl5pPr>
            <a:lvl6pPr marL="10800965" indent="0">
              <a:buNone/>
              <a:defRPr sz="9500"/>
            </a:lvl6pPr>
            <a:lvl7pPr marL="12961157" indent="0">
              <a:buNone/>
              <a:defRPr sz="9500"/>
            </a:lvl7pPr>
            <a:lvl8pPr marL="15121350" indent="0">
              <a:buNone/>
              <a:defRPr sz="9500"/>
            </a:lvl8pPr>
            <a:lvl9pPr marL="17281543" indent="0">
              <a:buNone/>
              <a:defRPr sz="95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39995" y="39449935"/>
            <a:ext cx="15121890" cy="5915736"/>
          </a:xfrm>
        </p:spPr>
        <p:txBody>
          <a:bodyPr/>
          <a:lstStyle>
            <a:lvl1pPr marL="0" indent="0">
              <a:buNone/>
              <a:defRPr sz="6700"/>
            </a:lvl1pPr>
            <a:lvl2pPr marL="2160193" indent="0">
              <a:buNone/>
              <a:defRPr sz="5600"/>
            </a:lvl2pPr>
            <a:lvl3pPr marL="4320386" indent="0">
              <a:buNone/>
              <a:defRPr sz="4700"/>
            </a:lvl3pPr>
            <a:lvl4pPr marL="6480579" indent="0">
              <a:buNone/>
              <a:defRPr sz="4300"/>
            </a:lvl4pPr>
            <a:lvl5pPr marL="8640771" indent="0">
              <a:buNone/>
              <a:defRPr sz="4300"/>
            </a:lvl5pPr>
            <a:lvl6pPr marL="10800965" indent="0">
              <a:buNone/>
              <a:defRPr sz="4300"/>
            </a:lvl6pPr>
            <a:lvl7pPr marL="12961157" indent="0">
              <a:buNone/>
              <a:defRPr sz="4300"/>
            </a:lvl7pPr>
            <a:lvl8pPr marL="15121350" indent="0">
              <a:buNone/>
              <a:defRPr sz="4300"/>
            </a:lvl8pPr>
            <a:lvl9pPr marL="17281543" indent="0">
              <a:buNone/>
              <a:defRPr sz="43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C8B305-CF62-4A8A-B0B9-E1C2C6B183DC}" type="datetimeFigureOut">
              <a:rPr lang="ja-JP" altLang="en-US"/>
              <a:pPr>
                <a:defRPr/>
              </a:pPr>
              <a:t>2024/6/14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33BC64-0E42-4E43-AD82-7149BEA5FB4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ー 1"/>
          <p:cNvSpPr>
            <a:spLocks noGrp="1"/>
          </p:cNvSpPr>
          <p:nvPr>
            <p:ph type="title"/>
          </p:nvPr>
        </p:nvSpPr>
        <p:spPr bwMode="auto">
          <a:xfrm>
            <a:off x="1259418" y="2017538"/>
            <a:ext cx="22684317" cy="84010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32039" tIns="216021" rIns="432039" bIns="21602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</a:p>
        </p:txBody>
      </p:sp>
      <p:sp>
        <p:nvSpPr>
          <p:cNvPr id="1027" name="テキスト プレースホルダー 2"/>
          <p:cNvSpPr>
            <a:spLocks noGrp="1"/>
          </p:cNvSpPr>
          <p:nvPr>
            <p:ph type="body" idx="1"/>
          </p:nvPr>
        </p:nvSpPr>
        <p:spPr bwMode="auto">
          <a:xfrm>
            <a:off x="1259418" y="11761965"/>
            <a:ext cx="22684317" cy="332658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32039" tIns="216021" rIns="432039" bIns="21602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1259417" y="46719421"/>
            <a:ext cx="5882217" cy="2684285"/>
          </a:xfrm>
          <a:prstGeom prst="rect">
            <a:avLst/>
          </a:prstGeom>
        </p:spPr>
        <p:txBody>
          <a:bodyPr vert="horz" lIns="432039" tIns="216021" rIns="432039" bIns="216021" rtlCol="0" anchor="ctr"/>
          <a:lstStyle>
            <a:lvl1pPr algn="l" defTabSz="4320386" fontAlgn="auto">
              <a:spcBef>
                <a:spcPts val="0"/>
              </a:spcBef>
              <a:spcAft>
                <a:spcPts val="0"/>
              </a:spcAft>
              <a:defRPr sz="56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0E6D1708-1A2E-43E3-9379-4B1FEEAFDD19}" type="datetimeFigureOut">
              <a:rPr lang="ja-JP" altLang="en-US"/>
              <a:pPr>
                <a:defRPr/>
              </a:pPr>
              <a:t>2024/6/14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8610954" y="46719421"/>
            <a:ext cx="7981244" cy="2684285"/>
          </a:xfrm>
          <a:prstGeom prst="rect">
            <a:avLst/>
          </a:prstGeom>
        </p:spPr>
        <p:txBody>
          <a:bodyPr vert="horz" lIns="432039" tIns="216021" rIns="432039" bIns="216021" rtlCol="0" anchor="ctr"/>
          <a:lstStyle>
            <a:lvl1pPr algn="ctr" defTabSz="4320386" fontAlgn="auto">
              <a:spcBef>
                <a:spcPts val="0"/>
              </a:spcBef>
              <a:spcAft>
                <a:spcPts val="0"/>
              </a:spcAft>
              <a:defRPr sz="56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18061517" y="46719421"/>
            <a:ext cx="5882217" cy="2684285"/>
          </a:xfrm>
          <a:prstGeom prst="rect">
            <a:avLst/>
          </a:prstGeom>
        </p:spPr>
        <p:txBody>
          <a:bodyPr vert="horz" lIns="432039" tIns="216021" rIns="432039" bIns="216021" rtlCol="0" anchor="ctr"/>
          <a:lstStyle>
            <a:lvl1pPr algn="r" defTabSz="4320386" fontAlgn="auto">
              <a:spcBef>
                <a:spcPts val="0"/>
              </a:spcBef>
              <a:spcAft>
                <a:spcPts val="0"/>
              </a:spcAft>
              <a:defRPr sz="56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0EC982DB-AF5C-4B0F-AFC8-B62385998B4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defTabSz="4318905" rtl="0" fontAlgn="base">
        <a:spcBef>
          <a:spcPct val="0"/>
        </a:spcBef>
        <a:spcAft>
          <a:spcPct val="0"/>
        </a:spcAft>
        <a:defRPr kumimoji="1" sz="208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318905" rtl="0" fontAlgn="base">
        <a:spcBef>
          <a:spcPct val="0"/>
        </a:spcBef>
        <a:spcAft>
          <a:spcPct val="0"/>
        </a:spcAft>
        <a:defRPr kumimoji="1" sz="20800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defTabSz="4318905" rtl="0" fontAlgn="base">
        <a:spcBef>
          <a:spcPct val="0"/>
        </a:spcBef>
        <a:spcAft>
          <a:spcPct val="0"/>
        </a:spcAft>
        <a:defRPr kumimoji="1" sz="20800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defTabSz="4318905" rtl="0" fontAlgn="base">
        <a:spcBef>
          <a:spcPct val="0"/>
        </a:spcBef>
        <a:spcAft>
          <a:spcPct val="0"/>
        </a:spcAft>
        <a:defRPr kumimoji="1" sz="20800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defTabSz="4318905" rtl="0" fontAlgn="base">
        <a:spcBef>
          <a:spcPct val="0"/>
        </a:spcBef>
        <a:spcAft>
          <a:spcPct val="0"/>
        </a:spcAft>
        <a:defRPr kumimoji="1" sz="20800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711175" algn="ctr" defTabSz="4318905" rtl="0" fontAlgn="base">
        <a:spcBef>
          <a:spcPct val="0"/>
        </a:spcBef>
        <a:spcAft>
          <a:spcPct val="0"/>
        </a:spcAft>
        <a:defRPr kumimoji="1" sz="20800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1422349" algn="ctr" defTabSz="4318905" rtl="0" fontAlgn="base">
        <a:spcBef>
          <a:spcPct val="0"/>
        </a:spcBef>
        <a:spcAft>
          <a:spcPct val="0"/>
        </a:spcAft>
        <a:defRPr kumimoji="1" sz="20800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2133524" algn="ctr" defTabSz="4318905" rtl="0" fontAlgn="base">
        <a:spcBef>
          <a:spcPct val="0"/>
        </a:spcBef>
        <a:spcAft>
          <a:spcPct val="0"/>
        </a:spcAft>
        <a:defRPr kumimoji="1" sz="20800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2844698" algn="ctr" defTabSz="4318905" rtl="0" fontAlgn="base">
        <a:spcBef>
          <a:spcPct val="0"/>
        </a:spcBef>
        <a:spcAft>
          <a:spcPct val="0"/>
        </a:spcAft>
        <a:defRPr kumimoji="1" sz="20800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1619898" indent="-1619898" algn="l" defTabSz="4318905" rtl="0" fontAlgn="base">
        <a:spcBef>
          <a:spcPct val="20000"/>
        </a:spcBef>
        <a:spcAft>
          <a:spcPct val="0"/>
        </a:spcAft>
        <a:buFont typeface="Arial" charset="0"/>
        <a:buChar char="•"/>
        <a:defRPr kumimoji="1" sz="15100" kern="1200">
          <a:solidFill>
            <a:schemeClr val="tx1"/>
          </a:solidFill>
          <a:latin typeface="+mn-lt"/>
          <a:ea typeface="+mn-ea"/>
          <a:cs typeface="+mn-cs"/>
        </a:defRPr>
      </a:lvl1pPr>
      <a:lvl2pPr marL="3508956" indent="-1348269" algn="l" defTabSz="4318905" rtl="0" fontAlgn="base">
        <a:spcBef>
          <a:spcPct val="20000"/>
        </a:spcBef>
        <a:spcAft>
          <a:spcPct val="0"/>
        </a:spcAft>
        <a:buFont typeface="Arial" charset="0"/>
        <a:buChar char="–"/>
        <a:defRPr kumimoji="1" sz="13300" kern="1200">
          <a:solidFill>
            <a:schemeClr val="tx1"/>
          </a:solidFill>
          <a:latin typeface="+mn-lt"/>
          <a:ea typeface="+mn-ea"/>
          <a:cs typeface="+mn-cs"/>
        </a:defRPr>
      </a:lvl2pPr>
      <a:lvl3pPr marL="5400483" indent="-1079109" algn="l" defTabSz="4318905" rtl="0" fontAlgn="base">
        <a:spcBef>
          <a:spcPct val="20000"/>
        </a:spcBef>
        <a:spcAft>
          <a:spcPct val="0"/>
        </a:spcAft>
        <a:buFont typeface="Arial" charset="0"/>
        <a:buChar char="•"/>
        <a:defRPr kumimoji="1" sz="11400" kern="1200">
          <a:solidFill>
            <a:schemeClr val="tx1"/>
          </a:solidFill>
          <a:latin typeface="+mn-lt"/>
          <a:ea typeface="+mn-ea"/>
          <a:cs typeface="+mn-cs"/>
        </a:defRPr>
      </a:lvl3pPr>
      <a:lvl4pPr marL="7558700" indent="-1079109" algn="l" defTabSz="4318905" rtl="0" fontAlgn="base">
        <a:spcBef>
          <a:spcPct val="20000"/>
        </a:spcBef>
        <a:spcAft>
          <a:spcPct val="0"/>
        </a:spcAft>
        <a:buFont typeface="Arial" charset="0"/>
        <a:buChar char="–"/>
        <a:defRPr kumimoji="1" sz="9500" kern="1200">
          <a:solidFill>
            <a:schemeClr val="tx1"/>
          </a:solidFill>
          <a:latin typeface="+mn-lt"/>
          <a:ea typeface="+mn-ea"/>
          <a:cs typeface="+mn-cs"/>
        </a:defRPr>
      </a:lvl4pPr>
      <a:lvl5pPr marL="9719386" indent="-1079109" algn="l" defTabSz="4318905" rtl="0" fontAlgn="base">
        <a:spcBef>
          <a:spcPct val="20000"/>
        </a:spcBef>
        <a:spcAft>
          <a:spcPct val="0"/>
        </a:spcAft>
        <a:buFont typeface="Arial" charset="0"/>
        <a:buChar char="»"/>
        <a:defRPr kumimoji="1" sz="9500" kern="1200">
          <a:solidFill>
            <a:schemeClr val="tx1"/>
          </a:solidFill>
          <a:latin typeface="+mn-lt"/>
          <a:ea typeface="+mn-ea"/>
          <a:cs typeface="+mn-cs"/>
        </a:defRPr>
      </a:lvl5pPr>
      <a:lvl6pPr marL="11881061" indent="-1080098" algn="l" defTabSz="4320386" rtl="0" eaLnBrk="1" latinLnBrk="0" hangingPunct="1">
        <a:spcBef>
          <a:spcPct val="20000"/>
        </a:spcBef>
        <a:buFont typeface="Arial" pitchFamily="34" charset="0"/>
        <a:buChar char="•"/>
        <a:defRPr kumimoji="1" sz="9500" kern="1200">
          <a:solidFill>
            <a:schemeClr val="tx1"/>
          </a:solidFill>
          <a:latin typeface="+mn-lt"/>
          <a:ea typeface="+mn-ea"/>
          <a:cs typeface="+mn-cs"/>
        </a:defRPr>
      </a:lvl6pPr>
      <a:lvl7pPr marL="14041255" indent="-1080098" algn="l" defTabSz="4320386" rtl="0" eaLnBrk="1" latinLnBrk="0" hangingPunct="1">
        <a:spcBef>
          <a:spcPct val="20000"/>
        </a:spcBef>
        <a:buFont typeface="Arial" pitchFamily="34" charset="0"/>
        <a:buChar char="•"/>
        <a:defRPr kumimoji="1" sz="9500" kern="1200">
          <a:solidFill>
            <a:schemeClr val="tx1"/>
          </a:solidFill>
          <a:latin typeface="+mn-lt"/>
          <a:ea typeface="+mn-ea"/>
          <a:cs typeface="+mn-cs"/>
        </a:defRPr>
      </a:lvl7pPr>
      <a:lvl8pPr marL="16201447" indent="-1080098" algn="l" defTabSz="4320386" rtl="0" eaLnBrk="1" latinLnBrk="0" hangingPunct="1">
        <a:spcBef>
          <a:spcPct val="20000"/>
        </a:spcBef>
        <a:buFont typeface="Arial" pitchFamily="34" charset="0"/>
        <a:buChar char="•"/>
        <a:defRPr kumimoji="1" sz="9500" kern="1200">
          <a:solidFill>
            <a:schemeClr val="tx1"/>
          </a:solidFill>
          <a:latin typeface="+mn-lt"/>
          <a:ea typeface="+mn-ea"/>
          <a:cs typeface="+mn-cs"/>
        </a:defRPr>
      </a:lvl8pPr>
      <a:lvl9pPr marL="18361641" indent="-1080098" algn="l" defTabSz="4320386" rtl="0" eaLnBrk="1" latinLnBrk="0" hangingPunct="1">
        <a:spcBef>
          <a:spcPct val="20000"/>
        </a:spcBef>
        <a:buFont typeface="Arial" pitchFamily="34" charset="0"/>
        <a:buChar char="•"/>
        <a:defRPr kumimoji="1" sz="9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320386" rtl="0" eaLnBrk="1" latinLnBrk="0" hangingPunct="1">
        <a:defRPr kumimoji="1" sz="8600" kern="1200">
          <a:solidFill>
            <a:schemeClr val="tx1"/>
          </a:solidFill>
          <a:latin typeface="+mn-lt"/>
          <a:ea typeface="+mn-ea"/>
          <a:cs typeface="+mn-cs"/>
        </a:defRPr>
      </a:lvl1pPr>
      <a:lvl2pPr marL="2160193" algn="l" defTabSz="4320386" rtl="0" eaLnBrk="1" latinLnBrk="0" hangingPunct="1">
        <a:defRPr kumimoji="1" sz="8600" kern="1200">
          <a:solidFill>
            <a:schemeClr val="tx1"/>
          </a:solidFill>
          <a:latin typeface="+mn-lt"/>
          <a:ea typeface="+mn-ea"/>
          <a:cs typeface="+mn-cs"/>
        </a:defRPr>
      </a:lvl2pPr>
      <a:lvl3pPr marL="4320386" algn="l" defTabSz="4320386" rtl="0" eaLnBrk="1" latinLnBrk="0" hangingPunct="1">
        <a:defRPr kumimoji="1" sz="8600" kern="1200">
          <a:solidFill>
            <a:schemeClr val="tx1"/>
          </a:solidFill>
          <a:latin typeface="+mn-lt"/>
          <a:ea typeface="+mn-ea"/>
          <a:cs typeface="+mn-cs"/>
        </a:defRPr>
      </a:lvl3pPr>
      <a:lvl4pPr marL="6480579" algn="l" defTabSz="4320386" rtl="0" eaLnBrk="1" latinLnBrk="0" hangingPunct="1">
        <a:defRPr kumimoji="1" sz="8600" kern="1200">
          <a:solidFill>
            <a:schemeClr val="tx1"/>
          </a:solidFill>
          <a:latin typeface="+mn-lt"/>
          <a:ea typeface="+mn-ea"/>
          <a:cs typeface="+mn-cs"/>
        </a:defRPr>
      </a:lvl4pPr>
      <a:lvl5pPr marL="8640771" algn="l" defTabSz="4320386" rtl="0" eaLnBrk="1" latinLnBrk="0" hangingPunct="1">
        <a:defRPr kumimoji="1" sz="8600" kern="1200">
          <a:solidFill>
            <a:schemeClr val="tx1"/>
          </a:solidFill>
          <a:latin typeface="+mn-lt"/>
          <a:ea typeface="+mn-ea"/>
          <a:cs typeface="+mn-cs"/>
        </a:defRPr>
      </a:lvl5pPr>
      <a:lvl6pPr marL="10800965" algn="l" defTabSz="4320386" rtl="0" eaLnBrk="1" latinLnBrk="0" hangingPunct="1">
        <a:defRPr kumimoji="1" sz="8600" kern="1200">
          <a:solidFill>
            <a:schemeClr val="tx1"/>
          </a:solidFill>
          <a:latin typeface="+mn-lt"/>
          <a:ea typeface="+mn-ea"/>
          <a:cs typeface="+mn-cs"/>
        </a:defRPr>
      </a:lvl6pPr>
      <a:lvl7pPr marL="12961157" algn="l" defTabSz="4320386" rtl="0" eaLnBrk="1" latinLnBrk="0" hangingPunct="1">
        <a:defRPr kumimoji="1" sz="8600" kern="1200">
          <a:solidFill>
            <a:schemeClr val="tx1"/>
          </a:solidFill>
          <a:latin typeface="+mn-lt"/>
          <a:ea typeface="+mn-ea"/>
          <a:cs typeface="+mn-cs"/>
        </a:defRPr>
      </a:lvl7pPr>
      <a:lvl8pPr marL="15121350" algn="l" defTabSz="4320386" rtl="0" eaLnBrk="1" latinLnBrk="0" hangingPunct="1">
        <a:defRPr kumimoji="1" sz="8600" kern="1200">
          <a:solidFill>
            <a:schemeClr val="tx1"/>
          </a:solidFill>
          <a:latin typeface="+mn-lt"/>
          <a:ea typeface="+mn-ea"/>
          <a:cs typeface="+mn-cs"/>
        </a:defRPr>
      </a:lvl8pPr>
      <a:lvl9pPr marL="17281543" algn="l" defTabSz="4320386" rtl="0" eaLnBrk="1" latinLnBrk="0" hangingPunct="1">
        <a:defRPr kumimoji="1" sz="8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313" name="グループ化 6"/>
          <p:cNvGrpSpPr>
            <a:grpSpLocks/>
          </p:cNvGrpSpPr>
          <p:nvPr/>
        </p:nvGrpSpPr>
        <p:grpSpPr bwMode="auto">
          <a:xfrm>
            <a:off x="7554578" y="880373"/>
            <a:ext cx="14896534" cy="1980163"/>
            <a:chOff x="4644628" y="504281"/>
            <a:chExt cx="9594873" cy="1273121"/>
          </a:xfrm>
        </p:grpSpPr>
        <p:sp>
          <p:nvSpPr>
            <p:cNvPr id="13351" name="テキスト ボックス 7"/>
            <p:cNvSpPr txBox="1">
              <a:spLocks noChangeArrowheads="1"/>
            </p:cNvSpPr>
            <p:nvPr/>
          </p:nvSpPr>
          <p:spPr bwMode="auto">
            <a:xfrm>
              <a:off x="4644628" y="504281"/>
              <a:ext cx="9528079" cy="5837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ja-JP" altLang="en-US" sz="5300" b="1" dirty="0">
                  <a:latin typeface="Calibri" pitchFamily="34" charset="0"/>
                </a:rPr>
                <a:t>題名：〇△□〇△□〇△□〇△□〇△□〇△□ 　</a:t>
              </a:r>
            </a:p>
          </p:txBody>
        </p:sp>
        <p:sp>
          <p:nvSpPr>
            <p:cNvPr id="13352" name="テキスト ボックス 8"/>
            <p:cNvSpPr txBox="1">
              <a:spLocks noChangeArrowheads="1"/>
            </p:cNvSpPr>
            <p:nvPr/>
          </p:nvSpPr>
          <p:spPr bwMode="auto">
            <a:xfrm>
              <a:off x="5519867" y="1193653"/>
              <a:ext cx="8719634" cy="5837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ja-JP" altLang="en-US" sz="5300" b="1" dirty="0">
                  <a:latin typeface="Calibri" pitchFamily="34" charset="0"/>
                </a:rPr>
                <a:t>  〇△□〇△□〇△□〇△□〇△□〇△□ 　</a:t>
              </a:r>
            </a:p>
          </p:txBody>
        </p:sp>
      </p:grpSp>
      <p:sp>
        <p:nvSpPr>
          <p:cNvPr id="13315" name="テキスト ボックス 10"/>
          <p:cNvSpPr txBox="1">
            <a:spLocks noChangeArrowheads="1"/>
          </p:cNvSpPr>
          <p:nvPr/>
        </p:nvSpPr>
        <p:spPr bwMode="auto">
          <a:xfrm>
            <a:off x="6264871" y="3206737"/>
            <a:ext cx="17775379" cy="19851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37160" tIns="68580" rIns="137160" bIns="68580">
            <a:spAutoFit/>
          </a:bodyPr>
          <a:lstStyle/>
          <a:p>
            <a:r>
              <a:rPr lang="ja-JP" altLang="en-US" sz="4000" dirty="0">
                <a:latin typeface="Calibri" pitchFamily="34" charset="0"/>
              </a:rPr>
              <a:t>発表者氏名：○○○○○、 ○○○○○、 ○○○○○、 ○○○○○、 ○○○○○</a:t>
            </a:r>
            <a:endParaRPr lang="en-US" altLang="ja-JP" sz="4000" dirty="0">
              <a:latin typeface="Calibri" pitchFamily="34" charset="0"/>
            </a:endParaRPr>
          </a:p>
          <a:p>
            <a:r>
              <a:rPr lang="ja-JP" altLang="en-US" sz="4000" dirty="0">
                <a:latin typeface="Calibri" pitchFamily="34" charset="0"/>
              </a:rPr>
              <a:t>　　　　　　　　 ○○○○○、 ○○○○○、 ○○○○○、 ○○○○○、 ○○○○○</a:t>
            </a:r>
            <a:endParaRPr lang="en-US" altLang="ja-JP" sz="4000" dirty="0">
              <a:latin typeface="Calibri" pitchFamily="34" charset="0"/>
            </a:endParaRPr>
          </a:p>
          <a:p>
            <a:r>
              <a:rPr lang="ja-JP" altLang="en-US" sz="4000" dirty="0">
                <a:latin typeface="Calibri" pitchFamily="34" charset="0"/>
              </a:rPr>
              <a:t>　　　　　　　　 ○○○○○、 ○○○○○</a:t>
            </a:r>
          </a:p>
        </p:txBody>
      </p:sp>
      <p:sp>
        <p:nvSpPr>
          <p:cNvPr id="2" name="正方形/長方形 1"/>
          <p:cNvSpPr>
            <a:spLocks noChangeArrowheads="1"/>
          </p:cNvSpPr>
          <p:nvPr/>
        </p:nvSpPr>
        <p:spPr bwMode="auto">
          <a:xfrm>
            <a:off x="175" y="5611239"/>
            <a:ext cx="25202975" cy="44795061"/>
          </a:xfrm>
          <a:prstGeom prst="rect">
            <a:avLst/>
          </a:prstGeom>
          <a:solidFill>
            <a:schemeClr val="tx1"/>
          </a:solidFill>
          <a:ln w="25400" algn="ctr">
            <a:noFill/>
            <a:miter lim="800000"/>
            <a:headEnd/>
            <a:tailEnd/>
          </a:ln>
        </p:spPr>
        <p:txBody>
          <a:bodyPr lIns="137160" tIns="68580" rIns="137160" bIns="68580" anchor="ctr"/>
          <a:lstStyle/>
          <a:p>
            <a:pPr algn="ctr" defTabSz="4320386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dirty="0">
                <a:solidFill>
                  <a:schemeClr val="lt1"/>
                </a:solidFill>
                <a:highlight>
                  <a:srgbClr val="0000FF"/>
                </a:highlight>
                <a:latin typeface="+mn-lt"/>
                <a:ea typeface="+mn-ea"/>
              </a:rPr>
              <a:t>　</a:t>
            </a:r>
          </a:p>
        </p:txBody>
      </p:sp>
      <p:sp>
        <p:nvSpPr>
          <p:cNvPr id="3" name="正方形/長方形 2"/>
          <p:cNvSpPr>
            <a:spLocks noChangeArrowheads="1"/>
          </p:cNvSpPr>
          <p:nvPr/>
        </p:nvSpPr>
        <p:spPr bwMode="auto">
          <a:xfrm>
            <a:off x="716580" y="6071707"/>
            <a:ext cx="23813668" cy="4652543"/>
          </a:xfrm>
          <a:prstGeom prst="rect">
            <a:avLst/>
          </a:prstGeom>
          <a:solidFill>
            <a:schemeClr val="bg1"/>
          </a:solidFill>
          <a:ln w="88900" algn="ctr">
            <a:noFill/>
            <a:miter lim="800000"/>
            <a:headEnd/>
            <a:tailEnd/>
          </a:ln>
        </p:spPr>
        <p:txBody>
          <a:bodyPr lIns="137160" tIns="68580" rIns="137160" bIns="68580" anchor="ctr"/>
          <a:lstStyle/>
          <a:p>
            <a:pPr algn="ctr" defTabSz="4320386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38" name="正方形/長方形 37"/>
          <p:cNvSpPr>
            <a:spLocks noChangeArrowheads="1"/>
          </p:cNvSpPr>
          <p:nvPr/>
        </p:nvSpPr>
        <p:spPr bwMode="auto">
          <a:xfrm>
            <a:off x="716580" y="11305961"/>
            <a:ext cx="23813668" cy="5571704"/>
          </a:xfrm>
          <a:prstGeom prst="rect">
            <a:avLst/>
          </a:prstGeom>
          <a:solidFill>
            <a:schemeClr val="bg1"/>
          </a:solidFill>
          <a:ln w="88900" algn="ctr">
            <a:noFill/>
            <a:miter lim="800000"/>
            <a:headEnd/>
            <a:tailEnd/>
          </a:ln>
        </p:spPr>
        <p:txBody>
          <a:bodyPr lIns="137160" tIns="68580" rIns="137160" bIns="68580" anchor="ctr"/>
          <a:lstStyle/>
          <a:p>
            <a:pPr algn="ctr" defTabSz="4320386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dirty="0">
                <a:solidFill>
                  <a:schemeClr val="lt1"/>
                </a:solidFill>
                <a:latin typeface="+mn-lt"/>
                <a:ea typeface="+mn-ea"/>
              </a:rPr>
              <a:t>　　　　　　　</a:t>
            </a:r>
          </a:p>
        </p:txBody>
      </p:sp>
      <p:sp>
        <p:nvSpPr>
          <p:cNvPr id="13325" name="テキスト ボックス 27"/>
          <p:cNvSpPr txBox="1">
            <a:spLocks noChangeArrowheads="1"/>
          </p:cNvSpPr>
          <p:nvPr/>
        </p:nvSpPr>
        <p:spPr bwMode="auto">
          <a:xfrm>
            <a:off x="1332219" y="8137609"/>
            <a:ext cx="22582394" cy="216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37160" tIns="68580" rIns="137160" bIns="68580">
            <a:spAutoFit/>
          </a:bodyPr>
          <a:lstStyle/>
          <a:p>
            <a:r>
              <a:rPr lang="ja-JP" altLang="en-US" sz="4400" dirty="0">
                <a:latin typeface="Calibri" pitchFamily="34" charset="0"/>
              </a:rPr>
              <a:t>〇△□〇△□〇△□〇△□〇△□〇△□〇△□〇△□〇△□〇△□〇△□〇△□〇△□〇△□〇△□〇△□〇△□〇△□〇△□〇△□〇△□〇△□〇△□〇△□〇△□〇△□〇△□〇△□〇△□〇△□ </a:t>
            </a:r>
            <a:endParaRPr lang="en-US" altLang="ja-JP" sz="4400" dirty="0">
              <a:latin typeface="HGPｺﾞｼｯｸM" pitchFamily="50" charset="-128"/>
              <a:ea typeface="HGPｺﾞｼｯｸM" pitchFamily="50" charset="-128"/>
            </a:endParaRPr>
          </a:p>
        </p:txBody>
      </p:sp>
      <p:sp>
        <p:nvSpPr>
          <p:cNvPr id="18" name="角丸四角形 17"/>
          <p:cNvSpPr/>
          <p:nvPr/>
        </p:nvSpPr>
        <p:spPr bwMode="auto">
          <a:xfrm>
            <a:off x="1076383" y="6471708"/>
            <a:ext cx="5587677" cy="1118519"/>
          </a:xfrm>
          <a:prstGeom prst="round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320386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/>
          </a:p>
        </p:txBody>
      </p:sp>
      <p:sp>
        <p:nvSpPr>
          <p:cNvPr id="13333" name="テキスト ボックス 51"/>
          <p:cNvSpPr txBox="1">
            <a:spLocks noChangeArrowheads="1"/>
          </p:cNvSpPr>
          <p:nvPr/>
        </p:nvSpPr>
        <p:spPr bwMode="auto">
          <a:xfrm>
            <a:off x="2488694" y="6627263"/>
            <a:ext cx="2768065" cy="815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37160" tIns="68580" rIns="137160" bIns="68580">
            <a:spAutoFit/>
          </a:bodyPr>
          <a:lstStyle/>
          <a:p>
            <a:r>
              <a:rPr lang="ja-JP" altLang="en-US" sz="4400" b="1" dirty="0">
                <a:latin typeface="Calibri" pitchFamily="34" charset="0"/>
              </a:rPr>
              <a:t>はじめに</a:t>
            </a:r>
            <a:r>
              <a:rPr lang="en-US" altLang="ja-JP" sz="4400" b="1" dirty="0">
                <a:latin typeface="Calibri" pitchFamily="34" charset="0"/>
              </a:rPr>
              <a:t>…</a:t>
            </a:r>
            <a:endParaRPr lang="ja-JP" altLang="en-US" sz="4400" b="1" dirty="0">
              <a:latin typeface="Calibri" pitchFamily="34" charset="0"/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0" y="-15925"/>
            <a:ext cx="5587677" cy="560000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7160" tIns="68580" rIns="137160" bIns="68580" anchor="ctr"/>
          <a:lstStyle/>
          <a:p>
            <a:pPr algn="ctr" defTabSz="4320386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6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演題</a:t>
            </a:r>
            <a:r>
              <a:rPr lang="en-US" altLang="ja-JP" sz="6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No.</a:t>
            </a:r>
            <a:endParaRPr lang="ja-JP" altLang="en-US" sz="60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4" name="正方形/長方形 43"/>
          <p:cNvSpPr>
            <a:spLocks noChangeArrowheads="1"/>
          </p:cNvSpPr>
          <p:nvPr/>
        </p:nvSpPr>
        <p:spPr bwMode="auto">
          <a:xfrm>
            <a:off x="716580" y="17426286"/>
            <a:ext cx="23813668" cy="7137958"/>
          </a:xfrm>
          <a:prstGeom prst="rect">
            <a:avLst/>
          </a:prstGeom>
          <a:solidFill>
            <a:schemeClr val="bg1"/>
          </a:solidFill>
          <a:ln w="88900" algn="ctr">
            <a:noFill/>
            <a:miter lim="800000"/>
            <a:headEnd/>
            <a:tailEnd/>
          </a:ln>
        </p:spPr>
        <p:txBody>
          <a:bodyPr lIns="137160" tIns="68580" rIns="137160" bIns="68580" anchor="ctr"/>
          <a:lstStyle/>
          <a:p>
            <a:pPr algn="ctr" defTabSz="4320386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45" name="テキスト ボックス 30"/>
          <p:cNvSpPr txBox="1">
            <a:spLocks noChangeArrowheads="1"/>
          </p:cNvSpPr>
          <p:nvPr/>
        </p:nvSpPr>
        <p:spPr bwMode="auto">
          <a:xfrm>
            <a:off x="1076382" y="19317946"/>
            <a:ext cx="22838231" cy="14927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37160" tIns="68580" rIns="137160" bIns="68580">
            <a:spAutoFit/>
          </a:bodyPr>
          <a:lstStyle/>
          <a:p>
            <a:r>
              <a:rPr lang="ja-JP" altLang="en-US" sz="4400" dirty="0">
                <a:latin typeface="Calibri" pitchFamily="34" charset="0"/>
              </a:rPr>
              <a:t>〇△□〇△□〇△□〇△□〇△□〇△□〇△□〇△□〇△□〇△□〇△□〇△□〇△□〇△□〇△□〇△□〇△□〇△□〇△□〇△□〇△□〇△□〇△□〇△□〇△□〇△□</a:t>
            </a:r>
            <a:endParaRPr lang="en-US" altLang="ja-JP" sz="4400" dirty="0">
              <a:latin typeface="HGPｺﾞｼｯｸM" pitchFamily="50" charset="-128"/>
              <a:ea typeface="HGPｺﾞｼｯｸM" pitchFamily="50" charset="-128"/>
            </a:endParaRPr>
          </a:p>
        </p:txBody>
      </p:sp>
      <p:sp>
        <p:nvSpPr>
          <p:cNvPr id="50" name="角丸四角形 42"/>
          <p:cNvSpPr/>
          <p:nvPr/>
        </p:nvSpPr>
        <p:spPr bwMode="auto">
          <a:xfrm>
            <a:off x="1076382" y="11732514"/>
            <a:ext cx="5587675" cy="1118519"/>
          </a:xfrm>
          <a:prstGeom prst="round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320386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/>
          </a:p>
        </p:txBody>
      </p:sp>
      <p:sp>
        <p:nvSpPr>
          <p:cNvPr id="51" name="テキスト ボックス 52"/>
          <p:cNvSpPr txBox="1">
            <a:spLocks noChangeArrowheads="1"/>
          </p:cNvSpPr>
          <p:nvPr/>
        </p:nvSpPr>
        <p:spPr bwMode="auto">
          <a:xfrm>
            <a:off x="3024511" y="11888070"/>
            <a:ext cx="1408719" cy="815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37160" tIns="68580" rIns="137160" bIns="68580">
            <a:spAutoFit/>
          </a:bodyPr>
          <a:lstStyle/>
          <a:p>
            <a:r>
              <a:rPr lang="ja-JP" altLang="en-US" sz="4400" b="1" dirty="0">
                <a:latin typeface="Calibri" pitchFamily="34" charset="0"/>
              </a:rPr>
              <a:t>目的</a:t>
            </a:r>
          </a:p>
        </p:txBody>
      </p:sp>
      <p:sp>
        <p:nvSpPr>
          <p:cNvPr id="11" name="正方形/長方形 10"/>
          <p:cNvSpPr/>
          <p:nvPr/>
        </p:nvSpPr>
        <p:spPr>
          <a:xfrm>
            <a:off x="1179375" y="13283081"/>
            <a:ext cx="3356848" cy="297392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2" name="テキスト ボックス 27"/>
          <p:cNvSpPr txBox="1">
            <a:spLocks noChangeArrowheads="1"/>
          </p:cNvSpPr>
          <p:nvPr/>
        </p:nvSpPr>
        <p:spPr bwMode="auto">
          <a:xfrm>
            <a:off x="4824711" y="13227026"/>
            <a:ext cx="19089902" cy="2846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37160" tIns="68580" rIns="137160" bIns="68580">
            <a:spAutoFit/>
          </a:bodyPr>
          <a:lstStyle/>
          <a:p>
            <a:r>
              <a:rPr lang="ja-JP" altLang="en-US" sz="4400" dirty="0">
                <a:latin typeface="Calibri" pitchFamily="34" charset="0"/>
              </a:rPr>
              <a:t>〇△□〇△□〇△□〇△□〇△□〇△□〇△□〇△□〇△□〇△□〇△□〇△□〇△□〇△□〇△□〇△□〇△□〇△□〇△□〇△□〇△□〇△□〇△□〇△□〇△□〇△□〇△□〇△□〇〇△□△□△□〇△□〇△□〇△□〇△□</a:t>
            </a:r>
            <a:endParaRPr lang="en-US" altLang="ja-JP" sz="4400" dirty="0">
              <a:latin typeface="HGPｺﾞｼｯｸM" pitchFamily="50" charset="-128"/>
              <a:ea typeface="HGPｺﾞｼｯｸM" pitchFamily="50" charset="-128"/>
            </a:endParaRPr>
          </a:p>
        </p:txBody>
      </p:sp>
      <p:sp>
        <p:nvSpPr>
          <p:cNvPr id="53" name="角丸四角形 42"/>
          <p:cNvSpPr/>
          <p:nvPr/>
        </p:nvSpPr>
        <p:spPr bwMode="auto">
          <a:xfrm>
            <a:off x="1179374" y="17831615"/>
            <a:ext cx="5587675" cy="1118519"/>
          </a:xfrm>
          <a:prstGeom prst="round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320386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/>
          </a:p>
        </p:txBody>
      </p:sp>
      <p:sp>
        <p:nvSpPr>
          <p:cNvPr id="54" name="テキスト ボックス 52"/>
          <p:cNvSpPr txBox="1">
            <a:spLocks noChangeArrowheads="1"/>
          </p:cNvSpPr>
          <p:nvPr/>
        </p:nvSpPr>
        <p:spPr bwMode="auto">
          <a:xfrm>
            <a:off x="3127503" y="17987171"/>
            <a:ext cx="1408719" cy="815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37160" tIns="68580" rIns="137160" bIns="68580">
            <a:spAutoFit/>
          </a:bodyPr>
          <a:lstStyle/>
          <a:p>
            <a:r>
              <a:rPr lang="ja-JP" altLang="en-US" sz="4400" b="1" dirty="0">
                <a:latin typeface="Calibri" pitchFamily="34" charset="0"/>
              </a:rPr>
              <a:t>対象</a:t>
            </a:r>
          </a:p>
        </p:txBody>
      </p:sp>
      <p:sp>
        <p:nvSpPr>
          <p:cNvPr id="55" name="テキスト ボックス 52"/>
          <p:cNvSpPr txBox="1">
            <a:spLocks noChangeArrowheads="1"/>
          </p:cNvSpPr>
          <p:nvPr/>
        </p:nvSpPr>
        <p:spPr bwMode="auto">
          <a:xfrm>
            <a:off x="1897934" y="14475354"/>
            <a:ext cx="1924886" cy="630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37160" tIns="68580" rIns="137160" bIns="68580">
            <a:spAutoFit/>
          </a:bodyPr>
          <a:lstStyle/>
          <a:p>
            <a:r>
              <a:rPr lang="ja-JP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画像挿入</a:t>
            </a:r>
          </a:p>
        </p:txBody>
      </p:sp>
      <p:sp>
        <p:nvSpPr>
          <p:cNvPr id="56" name="正方形/長方形 55"/>
          <p:cNvSpPr>
            <a:spLocks noChangeArrowheads="1"/>
          </p:cNvSpPr>
          <p:nvPr/>
        </p:nvSpPr>
        <p:spPr bwMode="auto">
          <a:xfrm>
            <a:off x="716580" y="25131142"/>
            <a:ext cx="23813668" cy="6581163"/>
          </a:xfrm>
          <a:prstGeom prst="rect">
            <a:avLst/>
          </a:prstGeom>
          <a:solidFill>
            <a:schemeClr val="bg1"/>
          </a:solidFill>
          <a:ln w="88900" algn="ctr">
            <a:noFill/>
            <a:miter lim="800000"/>
            <a:headEnd/>
            <a:tailEnd/>
          </a:ln>
        </p:spPr>
        <p:txBody>
          <a:bodyPr lIns="137160" tIns="68580" rIns="137160" bIns="68580" anchor="ctr"/>
          <a:lstStyle/>
          <a:p>
            <a:pPr algn="ctr" defTabSz="4320386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57" name="テキスト ボックス 30"/>
          <p:cNvSpPr txBox="1">
            <a:spLocks noChangeArrowheads="1"/>
          </p:cNvSpPr>
          <p:nvPr/>
        </p:nvSpPr>
        <p:spPr bwMode="auto">
          <a:xfrm>
            <a:off x="1332218" y="27034846"/>
            <a:ext cx="13458509" cy="35240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37160" tIns="68580" rIns="137160" bIns="68580">
            <a:spAutoFit/>
          </a:bodyPr>
          <a:lstStyle/>
          <a:p>
            <a:r>
              <a:rPr lang="ja-JP" altLang="en-US" sz="4400" dirty="0">
                <a:latin typeface="Calibri" pitchFamily="34" charset="0"/>
              </a:rPr>
              <a:t>〇△□〇△□〇△□〇△□〇△□〇△□〇△□△□〇△□〇△□〇△□〇△□△□〇△□〇△□〇△□〇△□〇△□〇△□〇△□〇△□〇△□〇△□△□〇△□△□〇△□〇△□〇△□〇△□〇△□〇△□〇△□〇△□〇△□〇△□〇△□〇△□△□</a:t>
            </a:r>
            <a:endParaRPr lang="en-US" altLang="ja-JP" sz="4400" dirty="0">
              <a:latin typeface="HGPｺﾞｼｯｸM" pitchFamily="50" charset="-128"/>
              <a:ea typeface="HGPｺﾞｼｯｸM" pitchFamily="50" charset="-128"/>
            </a:endParaRPr>
          </a:p>
        </p:txBody>
      </p:sp>
      <p:sp>
        <p:nvSpPr>
          <p:cNvPr id="59" name="角丸四角形 42"/>
          <p:cNvSpPr/>
          <p:nvPr/>
        </p:nvSpPr>
        <p:spPr bwMode="auto">
          <a:xfrm>
            <a:off x="1179374" y="25536471"/>
            <a:ext cx="5587675" cy="1118519"/>
          </a:xfrm>
          <a:prstGeom prst="round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320386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/>
          </a:p>
        </p:txBody>
      </p:sp>
      <p:sp>
        <p:nvSpPr>
          <p:cNvPr id="60" name="テキスト ボックス 52"/>
          <p:cNvSpPr txBox="1">
            <a:spLocks noChangeArrowheads="1"/>
          </p:cNvSpPr>
          <p:nvPr/>
        </p:nvSpPr>
        <p:spPr bwMode="auto">
          <a:xfrm>
            <a:off x="3127503" y="25692027"/>
            <a:ext cx="1408719" cy="815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37160" tIns="68580" rIns="137160" bIns="68580">
            <a:spAutoFit/>
          </a:bodyPr>
          <a:lstStyle/>
          <a:p>
            <a:r>
              <a:rPr lang="ja-JP" altLang="en-US" sz="4400" b="1" dirty="0">
                <a:latin typeface="Calibri" pitchFamily="34" charset="0"/>
              </a:rPr>
              <a:t>方法</a:t>
            </a:r>
          </a:p>
        </p:txBody>
      </p:sp>
      <p:sp>
        <p:nvSpPr>
          <p:cNvPr id="61" name="正方形/長方形 60"/>
          <p:cNvSpPr>
            <a:spLocks noChangeArrowheads="1"/>
          </p:cNvSpPr>
          <p:nvPr/>
        </p:nvSpPr>
        <p:spPr bwMode="auto">
          <a:xfrm>
            <a:off x="752795" y="32427958"/>
            <a:ext cx="23813668" cy="9000065"/>
          </a:xfrm>
          <a:prstGeom prst="rect">
            <a:avLst/>
          </a:prstGeom>
          <a:solidFill>
            <a:schemeClr val="bg1"/>
          </a:solidFill>
          <a:ln w="88900" algn="ctr">
            <a:noFill/>
            <a:miter lim="800000"/>
            <a:headEnd/>
            <a:tailEnd/>
          </a:ln>
        </p:spPr>
        <p:txBody>
          <a:bodyPr lIns="137160" tIns="68580" rIns="137160" bIns="68580" anchor="ctr"/>
          <a:lstStyle/>
          <a:p>
            <a:pPr algn="ctr" defTabSz="4320386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dirty="0">
                <a:solidFill>
                  <a:schemeClr val="lt1"/>
                </a:solidFill>
                <a:latin typeface="+mn-lt"/>
                <a:ea typeface="+mn-ea"/>
              </a:rPr>
              <a:t>　　　　　　　　　　　　　　</a:t>
            </a:r>
          </a:p>
        </p:txBody>
      </p:sp>
      <p:sp>
        <p:nvSpPr>
          <p:cNvPr id="62" name="角丸四角形 42"/>
          <p:cNvSpPr/>
          <p:nvPr/>
        </p:nvSpPr>
        <p:spPr bwMode="auto">
          <a:xfrm>
            <a:off x="1112597" y="32854511"/>
            <a:ext cx="5587675" cy="1118519"/>
          </a:xfrm>
          <a:prstGeom prst="round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320386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/>
          </a:p>
        </p:txBody>
      </p:sp>
      <p:sp>
        <p:nvSpPr>
          <p:cNvPr id="63" name="テキスト ボックス 52"/>
          <p:cNvSpPr txBox="1">
            <a:spLocks noChangeArrowheads="1"/>
          </p:cNvSpPr>
          <p:nvPr/>
        </p:nvSpPr>
        <p:spPr bwMode="auto">
          <a:xfrm>
            <a:off x="3060726" y="33010067"/>
            <a:ext cx="2540439" cy="815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37160" tIns="68580" rIns="137160" bIns="68580">
            <a:spAutoFit/>
          </a:bodyPr>
          <a:lstStyle/>
          <a:p>
            <a:r>
              <a:rPr lang="ja-JP" altLang="en-US" sz="4400" b="1" dirty="0">
                <a:latin typeface="Calibri" pitchFamily="34" charset="0"/>
              </a:rPr>
              <a:t>症例紹介</a:t>
            </a:r>
          </a:p>
        </p:txBody>
      </p:sp>
      <p:sp>
        <p:nvSpPr>
          <p:cNvPr id="64" name="正方形/長方形 63"/>
          <p:cNvSpPr/>
          <p:nvPr/>
        </p:nvSpPr>
        <p:spPr>
          <a:xfrm>
            <a:off x="2070634" y="34688683"/>
            <a:ext cx="4980497" cy="441236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66" name="テキスト ボックス 52"/>
          <p:cNvSpPr txBox="1">
            <a:spLocks noChangeArrowheads="1"/>
          </p:cNvSpPr>
          <p:nvPr/>
        </p:nvSpPr>
        <p:spPr bwMode="auto">
          <a:xfrm>
            <a:off x="3236092" y="36491266"/>
            <a:ext cx="3379767" cy="877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37160" tIns="68580" rIns="137160" bIns="68580">
            <a:spAutoFit/>
          </a:bodyPr>
          <a:lstStyle/>
          <a:p>
            <a:r>
              <a:rPr lang="ja-JP" altLang="en-US" sz="4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画像挿入</a:t>
            </a:r>
          </a:p>
        </p:txBody>
      </p:sp>
      <p:sp>
        <p:nvSpPr>
          <p:cNvPr id="72" name="正方形/長方形 71"/>
          <p:cNvSpPr/>
          <p:nvPr/>
        </p:nvSpPr>
        <p:spPr>
          <a:xfrm>
            <a:off x="7513926" y="34683187"/>
            <a:ext cx="4980497" cy="441236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3" name="テキスト ボックス 52"/>
          <p:cNvSpPr txBox="1">
            <a:spLocks noChangeArrowheads="1"/>
          </p:cNvSpPr>
          <p:nvPr/>
        </p:nvSpPr>
        <p:spPr bwMode="auto">
          <a:xfrm>
            <a:off x="8679384" y="36485770"/>
            <a:ext cx="3379767" cy="877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37160" tIns="68580" rIns="137160" bIns="68580">
            <a:spAutoFit/>
          </a:bodyPr>
          <a:lstStyle/>
          <a:p>
            <a:r>
              <a:rPr lang="ja-JP" altLang="en-US" sz="4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画像挿入</a:t>
            </a:r>
          </a:p>
        </p:txBody>
      </p:sp>
      <p:sp>
        <p:nvSpPr>
          <p:cNvPr id="74" name="正方形/長方形 73"/>
          <p:cNvSpPr/>
          <p:nvPr/>
        </p:nvSpPr>
        <p:spPr>
          <a:xfrm>
            <a:off x="13022198" y="34683187"/>
            <a:ext cx="4980497" cy="441236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5" name="テキスト ボックス 52"/>
          <p:cNvSpPr txBox="1">
            <a:spLocks noChangeArrowheads="1"/>
          </p:cNvSpPr>
          <p:nvPr/>
        </p:nvSpPr>
        <p:spPr bwMode="auto">
          <a:xfrm>
            <a:off x="14187656" y="36485770"/>
            <a:ext cx="3379767" cy="877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37160" tIns="68580" rIns="137160" bIns="68580">
            <a:spAutoFit/>
          </a:bodyPr>
          <a:lstStyle/>
          <a:p>
            <a:r>
              <a:rPr lang="ja-JP" altLang="en-US" sz="4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画像挿入</a:t>
            </a:r>
          </a:p>
        </p:txBody>
      </p:sp>
      <p:sp>
        <p:nvSpPr>
          <p:cNvPr id="76" name="正方形/長方形 75"/>
          <p:cNvSpPr/>
          <p:nvPr/>
        </p:nvSpPr>
        <p:spPr>
          <a:xfrm>
            <a:off x="18494286" y="34684990"/>
            <a:ext cx="4980497" cy="441236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7" name="テキスト ボックス 52"/>
          <p:cNvSpPr txBox="1">
            <a:spLocks noChangeArrowheads="1"/>
          </p:cNvSpPr>
          <p:nvPr/>
        </p:nvSpPr>
        <p:spPr bwMode="auto">
          <a:xfrm>
            <a:off x="19659744" y="36487573"/>
            <a:ext cx="3379767" cy="877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37160" tIns="68580" rIns="137160" bIns="68580">
            <a:spAutoFit/>
          </a:bodyPr>
          <a:lstStyle/>
          <a:p>
            <a:r>
              <a:rPr lang="ja-JP" altLang="en-US" sz="4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画像挿入</a:t>
            </a:r>
          </a:p>
        </p:txBody>
      </p:sp>
      <p:sp>
        <p:nvSpPr>
          <p:cNvPr id="78" name="テキスト ボックス 30"/>
          <p:cNvSpPr txBox="1">
            <a:spLocks noChangeArrowheads="1"/>
          </p:cNvSpPr>
          <p:nvPr/>
        </p:nvSpPr>
        <p:spPr bwMode="auto">
          <a:xfrm>
            <a:off x="1731001" y="39433599"/>
            <a:ext cx="22582394" cy="14927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37160" tIns="68580" rIns="137160" bIns="68580">
            <a:spAutoFit/>
          </a:bodyPr>
          <a:lstStyle/>
          <a:p>
            <a:r>
              <a:rPr lang="ja-JP" altLang="en-US" sz="4400" dirty="0">
                <a:latin typeface="Calibri" pitchFamily="34" charset="0"/>
              </a:rPr>
              <a:t>〇△□〇△□〇△□〇△□〇△□〇△□〇△□〇△□〇△□〇△□〇△□〇△□〇△□〇△□〇△□〇△□〇△□〇△□〇△□〇△□〇△□〇△□〇△□〇△□〇△□〇△□</a:t>
            </a:r>
            <a:endParaRPr lang="en-US" altLang="ja-JP" sz="4400" dirty="0">
              <a:latin typeface="HGPｺﾞｼｯｸM" pitchFamily="50" charset="-128"/>
              <a:ea typeface="HGPｺﾞｼｯｸM" pitchFamily="50" charset="-128"/>
            </a:endParaRPr>
          </a:p>
        </p:txBody>
      </p:sp>
      <p:sp>
        <p:nvSpPr>
          <p:cNvPr id="79" name="正方形/長方形 78"/>
          <p:cNvSpPr>
            <a:spLocks noChangeArrowheads="1"/>
          </p:cNvSpPr>
          <p:nvPr/>
        </p:nvSpPr>
        <p:spPr bwMode="auto">
          <a:xfrm>
            <a:off x="787808" y="42027665"/>
            <a:ext cx="23813668" cy="4560067"/>
          </a:xfrm>
          <a:prstGeom prst="rect">
            <a:avLst/>
          </a:prstGeom>
          <a:solidFill>
            <a:schemeClr val="bg1"/>
          </a:solidFill>
          <a:ln w="88900" algn="ctr">
            <a:noFill/>
            <a:miter lim="800000"/>
            <a:headEnd/>
            <a:tailEnd/>
          </a:ln>
        </p:spPr>
        <p:txBody>
          <a:bodyPr lIns="137160" tIns="68580" rIns="137160" bIns="68580" anchor="ctr"/>
          <a:lstStyle/>
          <a:p>
            <a:pPr algn="ctr" defTabSz="4320386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80" name="テキスト ボックス 30"/>
          <p:cNvSpPr txBox="1">
            <a:spLocks noChangeArrowheads="1"/>
          </p:cNvSpPr>
          <p:nvPr/>
        </p:nvSpPr>
        <p:spPr bwMode="auto">
          <a:xfrm>
            <a:off x="1403447" y="43931369"/>
            <a:ext cx="22582394" cy="216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37160" tIns="68580" rIns="137160" bIns="68580">
            <a:spAutoFit/>
          </a:bodyPr>
          <a:lstStyle/>
          <a:p>
            <a:r>
              <a:rPr lang="ja-JP" altLang="en-US" sz="4400" dirty="0">
                <a:latin typeface="Calibri" pitchFamily="34" charset="0"/>
              </a:rPr>
              <a:t>〇△□〇△□〇△□〇△□〇△□〇△□〇△□〇△□〇△□〇△□〇△□〇△□〇△□〇△□〇△□〇△□〇△□〇△□〇△□〇△□〇△□〇△□〇△□〇△□〇△□〇△□〇△□〇△□〇△□〇△□〇△□〇△□〇△□〇△□〇△□〇△□〇△□〇△□〇△□</a:t>
            </a:r>
            <a:endParaRPr lang="en-US" altLang="ja-JP" sz="4400" dirty="0">
              <a:latin typeface="HGPｺﾞｼｯｸM" pitchFamily="50" charset="-128"/>
              <a:ea typeface="HGPｺﾞｼｯｸM" pitchFamily="50" charset="-128"/>
            </a:endParaRPr>
          </a:p>
        </p:txBody>
      </p:sp>
      <p:sp>
        <p:nvSpPr>
          <p:cNvPr id="81" name="角丸四角形 42"/>
          <p:cNvSpPr/>
          <p:nvPr/>
        </p:nvSpPr>
        <p:spPr bwMode="auto">
          <a:xfrm>
            <a:off x="1250602" y="42432994"/>
            <a:ext cx="5587675" cy="1118519"/>
          </a:xfrm>
          <a:prstGeom prst="round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320386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/>
          </a:p>
        </p:txBody>
      </p:sp>
      <p:sp>
        <p:nvSpPr>
          <p:cNvPr id="82" name="テキスト ボックス 52"/>
          <p:cNvSpPr txBox="1">
            <a:spLocks noChangeArrowheads="1"/>
          </p:cNvSpPr>
          <p:nvPr/>
        </p:nvSpPr>
        <p:spPr bwMode="auto">
          <a:xfrm>
            <a:off x="2641946" y="42588550"/>
            <a:ext cx="2974853" cy="815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37160" tIns="68580" rIns="137160" bIns="68580">
            <a:spAutoFit/>
          </a:bodyPr>
          <a:lstStyle/>
          <a:p>
            <a:r>
              <a:rPr lang="ja-JP" altLang="en-US" sz="4400" b="1" dirty="0">
                <a:latin typeface="Calibri" pitchFamily="34" charset="0"/>
              </a:rPr>
              <a:t>結果と考察</a:t>
            </a:r>
          </a:p>
        </p:txBody>
      </p:sp>
      <p:sp>
        <p:nvSpPr>
          <p:cNvPr id="83" name="正方形/長方形 82"/>
          <p:cNvSpPr>
            <a:spLocks noChangeArrowheads="1"/>
          </p:cNvSpPr>
          <p:nvPr/>
        </p:nvSpPr>
        <p:spPr bwMode="auto">
          <a:xfrm>
            <a:off x="773334" y="47142631"/>
            <a:ext cx="23813668" cy="2759263"/>
          </a:xfrm>
          <a:prstGeom prst="rect">
            <a:avLst/>
          </a:prstGeom>
          <a:solidFill>
            <a:schemeClr val="bg1"/>
          </a:solidFill>
          <a:ln w="88900" algn="ctr">
            <a:noFill/>
            <a:miter lim="800000"/>
            <a:headEnd/>
            <a:tailEnd/>
          </a:ln>
        </p:spPr>
        <p:txBody>
          <a:bodyPr lIns="137160" tIns="68580" rIns="137160" bIns="68580" anchor="ctr"/>
          <a:lstStyle/>
          <a:p>
            <a:pPr algn="ctr" defTabSz="4320386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84" name="テキスト ボックス 30"/>
          <p:cNvSpPr txBox="1">
            <a:spLocks noChangeArrowheads="1"/>
          </p:cNvSpPr>
          <p:nvPr/>
        </p:nvSpPr>
        <p:spPr bwMode="auto">
          <a:xfrm>
            <a:off x="1388973" y="48822129"/>
            <a:ext cx="22582394" cy="815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37160" tIns="68580" rIns="137160" bIns="68580">
            <a:spAutoFit/>
          </a:bodyPr>
          <a:lstStyle/>
          <a:p>
            <a:r>
              <a:rPr lang="ja-JP" altLang="en-US" sz="4400" dirty="0">
                <a:latin typeface="Calibri" pitchFamily="34" charset="0"/>
              </a:rPr>
              <a:t>〇△□〇△□〇△□〇△□〇△□〇△□〇△□〇△□〇△□〇△□〇△□〇△□〇△□</a:t>
            </a:r>
            <a:endParaRPr lang="en-US" altLang="ja-JP" sz="4400" dirty="0">
              <a:latin typeface="HGPｺﾞｼｯｸM" pitchFamily="50" charset="-128"/>
              <a:ea typeface="HGPｺﾞｼｯｸM" pitchFamily="50" charset="-128"/>
            </a:endParaRPr>
          </a:p>
        </p:txBody>
      </p:sp>
      <p:sp>
        <p:nvSpPr>
          <p:cNvPr id="85" name="角丸四角形 42"/>
          <p:cNvSpPr/>
          <p:nvPr/>
        </p:nvSpPr>
        <p:spPr bwMode="auto">
          <a:xfrm>
            <a:off x="1236128" y="47547960"/>
            <a:ext cx="5587675" cy="1118519"/>
          </a:xfrm>
          <a:prstGeom prst="round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320386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/>
          </a:p>
        </p:txBody>
      </p:sp>
      <p:sp>
        <p:nvSpPr>
          <p:cNvPr id="86" name="テキスト ボックス 52"/>
          <p:cNvSpPr txBox="1">
            <a:spLocks noChangeArrowheads="1"/>
          </p:cNvSpPr>
          <p:nvPr/>
        </p:nvSpPr>
        <p:spPr bwMode="auto">
          <a:xfrm>
            <a:off x="3415992" y="47703516"/>
            <a:ext cx="1408719" cy="815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37160" tIns="68580" rIns="137160" bIns="68580">
            <a:spAutoFit/>
          </a:bodyPr>
          <a:lstStyle/>
          <a:p>
            <a:r>
              <a:rPr lang="ja-JP" altLang="en-US" sz="4400" b="1" dirty="0">
                <a:latin typeface="Calibri" pitchFamily="34" charset="0"/>
              </a:rPr>
              <a:t>結語</a:t>
            </a:r>
          </a:p>
        </p:txBody>
      </p:sp>
      <p:sp>
        <p:nvSpPr>
          <p:cNvPr id="46" name="正方形/長方形 45"/>
          <p:cNvSpPr/>
          <p:nvPr/>
        </p:nvSpPr>
        <p:spPr>
          <a:xfrm>
            <a:off x="1632126" y="21125198"/>
            <a:ext cx="3356848" cy="297392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7" name="テキスト ボックス 52"/>
          <p:cNvSpPr txBox="1">
            <a:spLocks noChangeArrowheads="1"/>
          </p:cNvSpPr>
          <p:nvPr/>
        </p:nvSpPr>
        <p:spPr bwMode="auto">
          <a:xfrm>
            <a:off x="2350685" y="22317471"/>
            <a:ext cx="1924886" cy="630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37160" tIns="68580" rIns="137160" bIns="68580">
            <a:spAutoFit/>
          </a:bodyPr>
          <a:lstStyle/>
          <a:p>
            <a:r>
              <a:rPr lang="ja-JP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画像挿入</a:t>
            </a:r>
          </a:p>
        </p:txBody>
      </p:sp>
      <p:sp>
        <p:nvSpPr>
          <p:cNvPr id="58" name="正方形/長方形 57"/>
          <p:cNvSpPr/>
          <p:nvPr/>
        </p:nvSpPr>
        <p:spPr>
          <a:xfrm>
            <a:off x="5318959" y="21135625"/>
            <a:ext cx="3356848" cy="297392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65" name="テキスト ボックス 52"/>
          <p:cNvSpPr txBox="1">
            <a:spLocks noChangeArrowheads="1"/>
          </p:cNvSpPr>
          <p:nvPr/>
        </p:nvSpPr>
        <p:spPr bwMode="auto">
          <a:xfrm>
            <a:off x="6037518" y="22327898"/>
            <a:ext cx="1924886" cy="630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37160" tIns="68580" rIns="137160" bIns="68580">
            <a:spAutoFit/>
          </a:bodyPr>
          <a:lstStyle/>
          <a:p>
            <a:r>
              <a:rPr lang="ja-JP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画像挿入</a:t>
            </a:r>
          </a:p>
        </p:txBody>
      </p:sp>
      <p:sp>
        <p:nvSpPr>
          <p:cNvPr id="67" name="正方形/長方形 66"/>
          <p:cNvSpPr/>
          <p:nvPr/>
        </p:nvSpPr>
        <p:spPr>
          <a:xfrm>
            <a:off x="9036705" y="21135625"/>
            <a:ext cx="3356848" cy="297392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68" name="テキスト ボックス 52"/>
          <p:cNvSpPr txBox="1">
            <a:spLocks noChangeArrowheads="1"/>
          </p:cNvSpPr>
          <p:nvPr/>
        </p:nvSpPr>
        <p:spPr bwMode="auto">
          <a:xfrm>
            <a:off x="9755264" y="22327898"/>
            <a:ext cx="1924886" cy="630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37160" tIns="68580" rIns="137160" bIns="68580">
            <a:spAutoFit/>
          </a:bodyPr>
          <a:lstStyle/>
          <a:p>
            <a:r>
              <a:rPr lang="ja-JP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画像挿入</a:t>
            </a:r>
          </a:p>
        </p:txBody>
      </p:sp>
      <p:sp>
        <p:nvSpPr>
          <p:cNvPr id="69" name="正方形/長方形 68"/>
          <p:cNvSpPr/>
          <p:nvPr/>
        </p:nvSpPr>
        <p:spPr>
          <a:xfrm>
            <a:off x="12754451" y="21135625"/>
            <a:ext cx="3356848" cy="297392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0" name="テキスト ボックス 52"/>
          <p:cNvSpPr txBox="1">
            <a:spLocks noChangeArrowheads="1"/>
          </p:cNvSpPr>
          <p:nvPr/>
        </p:nvSpPr>
        <p:spPr bwMode="auto">
          <a:xfrm>
            <a:off x="13473010" y="22327898"/>
            <a:ext cx="1924886" cy="630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37160" tIns="68580" rIns="137160" bIns="68580">
            <a:spAutoFit/>
          </a:bodyPr>
          <a:lstStyle/>
          <a:p>
            <a:r>
              <a:rPr lang="ja-JP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画像挿入</a:t>
            </a:r>
          </a:p>
        </p:txBody>
      </p:sp>
      <p:sp>
        <p:nvSpPr>
          <p:cNvPr id="71" name="正方形/長方形 70"/>
          <p:cNvSpPr/>
          <p:nvPr/>
        </p:nvSpPr>
        <p:spPr>
          <a:xfrm>
            <a:off x="16472197" y="21149101"/>
            <a:ext cx="3356848" cy="297392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87" name="テキスト ボックス 52"/>
          <p:cNvSpPr txBox="1">
            <a:spLocks noChangeArrowheads="1"/>
          </p:cNvSpPr>
          <p:nvPr/>
        </p:nvSpPr>
        <p:spPr bwMode="auto">
          <a:xfrm>
            <a:off x="17190756" y="22341374"/>
            <a:ext cx="1924886" cy="630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37160" tIns="68580" rIns="137160" bIns="68580">
            <a:spAutoFit/>
          </a:bodyPr>
          <a:lstStyle/>
          <a:p>
            <a:r>
              <a:rPr lang="ja-JP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画像挿入</a:t>
            </a:r>
          </a:p>
        </p:txBody>
      </p:sp>
      <p:sp>
        <p:nvSpPr>
          <p:cNvPr id="88" name="正方形/長方形 87"/>
          <p:cNvSpPr/>
          <p:nvPr/>
        </p:nvSpPr>
        <p:spPr>
          <a:xfrm>
            <a:off x="20189943" y="21135625"/>
            <a:ext cx="3356848" cy="297392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89" name="テキスト ボックス 52"/>
          <p:cNvSpPr txBox="1">
            <a:spLocks noChangeArrowheads="1"/>
          </p:cNvSpPr>
          <p:nvPr/>
        </p:nvSpPr>
        <p:spPr bwMode="auto">
          <a:xfrm>
            <a:off x="20908502" y="22327898"/>
            <a:ext cx="1924886" cy="630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37160" tIns="68580" rIns="137160" bIns="68580">
            <a:spAutoFit/>
          </a:bodyPr>
          <a:lstStyle/>
          <a:p>
            <a:r>
              <a:rPr lang="ja-JP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画像挿入</a:t>
            </a:r>
          </a:p>
        </p:txBody>
      </p:sp>
      <p:sp>
        <p:nvSpPr>
          <p:cNvPr id="90" name="正方形/長方形 89"/>
          <p:cNvSpPr/>
          <p:nvPr/>
        </p:nvSpPr>
        <p:spPr>
          <a:xfrm>
            <a:off x="14874088" y="27269781"/>
            <a:ext cx="4220944" cy="373945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91" name="テキスト ボックス 52"/>
          <p:cNvSpPr txBox="1">
            <a:spLocks noChangeArrowheads="1"/>
          </p:cNvSpPr>
          <p:nvPr/>
        </p:nvSpPr>
        <p:spPr bwMode="auto">
          <a:xfrm>
            <a:off x="15943224" y="28875558"/>
            <a:ext cx="2420376" cy="630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37160" tIns="68580" rIns="137160" bIns="68580">
            <a:spAutoFit/>
          </a:bodyPr>
          <a:lstStyle/>
          <a:p>
            <a:r>
              <a:rPr lang="ja-JP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画像挿入</a:t>
            </a:r>
          </a:p>
        </p:txBody>
      </p:sp>
      <p:sp>
        <p:nvSpPr>
          <p:cNvPr id="92" name="正方形/長方形 91"/>
          <p:cNvSpPr/>
          <p:nvPr/>
        </p:nvSpPr>
        <p:spPr>
          <a:xfrm>
            <a:off x="19397855" y="27269781"/>
            <a:ext cx="4220944" cy="373945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93" name="テキスト ボックス 52"/>
          <p:cNvSpPr txBox="1">
            <a:spLocks noChangeArrowheads="1"/>
          </p:cNvSpPr>
          <p:nvPr/>
        </p:nvSpPr>
        <p:spPr bwMode="auto">
          <a:xfrm>
            <a:off x="20550351" y="28875558"/>
            <a:ext cx="2420376" cy="630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37160" tIns="68580" rIns="137160" bIns="68580">
            <a:spAutoFit/>
          </a:bodyPr>
          <a:lstStyle/>
          <a:p>
            <a:r>
              <a:rPr lang="ja-JP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画像挿入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448</TotalTime>
  <Words>774</Words>
  <Application>Microsoft Office PowerPoint</Application>
  <PresentationFormat>ユーザー設定</PresentationFormat>
  <Paragraphs>36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HGPｺﾞｼｯｸM</vt:lpstr>
      <vt:lpstr>Arial</vt:lpstr>
      <vt:lpstr>Calibri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NM</dc:creator>
  <cp:lastModifiedBy>Fu8914</cp:lastModifiedBy>
  <cp:revision>41</cp:revision>
  <cp:lastPrinted>2017-03-07T07:44:16Z</cp:lastPrinted>
  <dcterms:created xsi:type="dcterms:W3CDTF">2014-01-28T07:16:22Z</dcterms:created>
  <dcterms:modified xsi:type="dcterms:W3CDTF">2024-06-14T05:28:13Z</dcterms:modified>
</cp:coreProperties>
</file>