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05613" cy="9939338"/>
  <p:defaultTextStyle>
    <a:defPPr>
      <a:defRPr lang="ja-JP"/>
    </a:defPPr>
    <a:lvl1pPr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58218" indent="-1447043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18905" indent="-2896556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479591" indent="-4346067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640279" indent="-5795580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55873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67048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78222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689397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79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000"/>
    <a:srgbClr val="00CC66"/>
    <a:srgbClr val="66FF33"/>
    <a:srgbClr val="FFFFCC"/>
    <a:srgbClr val="FF373C"/>
    <a:srgbClr val="FE7458"/>
    <a:srgbClr val="FE5050"/>
    <a:srgbClr val="FF9BD4"/>
    <a:srgbClr val="FE6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0" autoAdjust="0"/>
    <p:restoredTop sz="94678" autoAdjust="0"/>
  </p:normalViewPr>
  <p:slideViewPr>
    <p:cSldViewPr>
      <p:cViewPr varScale="1">
        <p:scale>
          <a:sx n="12" d="100"/>
          <a:sy n="12" d="100"/>
        </p:scale>
        <p:origin x="3078" y="198"/>
      </p:cViewPr>
      <p:guideLst>
        <p:guide orient="horz" pos="15876"/>
        <p:guide pos="79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8" y="15658629"/>
            <a:ext cx="21422677" cy="10804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4" y="28563571"/>
            <a:ext cx="17642205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2379048" y="9532867"/>
            <a:ext cx="10046256" cy="2032237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31529" y="9532867"/>
            <a:ext cx="29727467" cy="203223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6" y="32390719"/>
            <a:ext cx="21422677" cy="10011251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90876" y="21364344"/>
            <a:ext cx="21422677" cy="1102637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193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3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48057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07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31530" y="55575285"/>
            <a:ext cx="19886862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2538445" y="55575285"/>
            <a:ext cx="19886859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91"/>
            <a:ext cx="22682836" cy="840105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157" y="11283081"/>
            <a:ext cx="11135768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157" y="15985331"/>
            <a:ext cx="11135768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802852" y="11283081"/>
            <a:ext cx="11140142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60" y="2006918"/>
            <a:ext cx="8291664" cy="854106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53732" y="2006923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300"/>
            </a:lvl2pPr>
            <a:lvl3pPr>
              <a:defRPr sz="114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60160" y="10547990"/>
            <a:ext cx="8291664" cy="34479314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5" y="35284410"/>
            <a:ext cx="15121890" cy="416552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39995" y="4503897"/>
            <a:ext cx="1512189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193" indent="0">
              <a:buNone/>
              <a:defRPr sz="13300"/>
            </a:lvl2pPr>
            <a:lvl3pPr marL="4320386" indent="0">
              <a:buNone/>
              <a:defRPr sz="11400"/>
            </a:lvl3pPr>
            <a:lvl4pPr marL="6480579" indent="0">
              <a:buNone/>
              <a:defRPr sz="9500"/>
            </a:lvl4pPr>
            <a:lvl5pPr marL="8640771" indent="0">
              <a:buNone/>
              <a:defRPr sz="9500"/>
            </a:lvl5pPr>
            <a:lvl6pPr marL="10800965" indent="0">
              <a:buNone/>
              <a:defRPr sz="9500"/>
            </a:lvl6pPr>
            <a:lvl7pPr marL="12961157" indent="0">
              <a:buNone/>
              <a:defRPr sz="9500"/>
            </a:lvl7pPr>
            <a:lvl8pPr marL="15121350" indent="0">
              <a:buNone/>
              <a:defRPr sz="9500"/>
            </a:lvl8pPr>
            <a:lvl9pPr marL="17281543" indent="0">
              <a:buNone/>
              <a:defRPr sz="9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9995" y="39449935"/>
            <a:ext cx="1512189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259418" y="2017538"/>
            <a:ext cx="22684317" cy="840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259418" y="11761965"/>
            <a:ext cx="22684317" cy="332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594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610954" y="46719421"/>
            <a:ext cx="798124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386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0615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8905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75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49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24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698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898" indent="-1619898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956" indent="-134826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483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700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386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06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255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447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164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19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386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579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771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965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157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35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154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7554578" y="880373"/>
            <a:ext cx="14896534" cy="1980163"/>
            <a:chOff x="4644628" y="504281"/>
            <a:chExt cx="9594873" cy="12731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4644628" y="504281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5519867" y="1193653"/>
              <a:ext cx="871963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6264871" y="3206737"/>
            <a:ext cx="17775379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175" y="5589014"/>
            <a:ext cx="25153168" cy="447950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716580" y="6071707"/>
            <a:ext cx="23813668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716580" y="11305961"/>
            <a:ext cx="23813668" cy="10978120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332219" y="813760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76383" y="6471708"/>
            <a:ext cx="5587677" cy="1118519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88694" y="6627263"/>
            <a:ext cx="2768065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はじめに</a:t>
            </a:r>
            <a:r>
              <a:rPr lang="en-US" altLang="ja-JP" sz="4400" b="1" dirty="0">
                <a:latin typeface="Calibri" pitchFamily="34" charset="0"/>
              </a:rPr>
              <a:t>…</a:t>
            </a:r>
            <a:endParaRPr lang="ja-JP" altLang="en-US" sz="4400" b="1" dirty="0"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-15925"/>
            <a:ext cx="5587677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716580" y="22827241"/>
            <a:ext cx="23813668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32219" y="24730945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76382" y="11732514"/>
            <a:ext cx="5587675" cy="1118519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024511" y="11888070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79374" y="13283081"/>
            <a:ext cx="9333969" cy="82692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1161415" y="13227026"/>
            <a:ext cx="12753198" cy="826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〇△□〇△□〇△□〇△□〇△□〇△□〇△□〇△□〇△□〇△□〇△□△□〇△□〇△□〇△□〇△□〇△□〇〇△□〇△□〇△□〇△□〇△□〇△□〇△□〇△□〇△□〇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179374" y="23232570"/>
            <a:ext cx="5587675" cy="1118519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27503" y="2338812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59746" y="16772238"/>
            <a:ext cx="3367589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716580" y="27196166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7" name="テキスト ボックス 30"/>
          <p:cNvSpPr txBox="1">
            <a:spLocks noChangeArrowheads="1"/>
          </p:cNvSpPr>
          <p:nvPr/>
        </p:nvSpPr>
        <p:spPr bwMode="auto">
          <a:xfrm>
            <a:off x="1332219" y="29099870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角丸四角形 42"/>
          <p:cNvSpPr/>
          <p:nvPr/>
        </p:nvSpPr>
        <p:spPr bwMode="auto">
          <a:xfrm>
            <a:off x="1179374" y="27601495"/>
            <a:ext cx="5587675" cy="1118519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3127503" y="27757051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方法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52795" y="32427958"/>
            <a:ext cx="23813668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112597" y="32854511"/>
            <a:ext cx="5587675" cy="1118519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60726" y="33010067"/>
            <a:ext cx="254043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70634" y="34688683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3236092" y="36491266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513926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8679384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3022198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4187656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8494286" y="34684990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19659744" y="36487573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731001" y="39433599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9" name="正方形/長方形 78"/>
          <p:cNvSpPr>
            <a:spLocks noChangeArrowheads="1"/>
          </p:cNvSpPr>
          <p:nvPr/>
        </p:nvSpPr>
        <p:spPr bwMode="auto">
          <a:xfrm>
            <a:off x="787808" y="42027665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0" name="テキスト ボックス 30"/>
          <p:cNvSpPr txBox="1">
            <a:spLocks noChangeArrowheads="1"/>
          </p:cNvSpPr>
          <p:nvPr/>
        </p:nvSpPr>
        <p:spPr bwMode="auto">
          <a:xfrm>
            <a:off x="1403447" y="4393136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1" name="角丸四角形 42"/>
          <p:cNvSpPr/>
          <p:nvPr/>
        </p:nvSpPr>
        <p:spPr bwMode="auto">
          <a:xfrm>
            <a:off x="1250602" y="42432994"/>
            <a:ext cx="5587675" cy="1118519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" name="テキスト ボックス 52"/>
          <p:cNvSpPr txBox="1">
            <a:spLocks noChangeArrowheads="1"/>
          </p:cNvSpPr>
          <p:nvPr/>
        </p:nvSpPr>
        <p:spPr bwMode="auto">
          <a:xfrm>
            <a:off x="2641946" y="42588550"/>
            <a:ext cx="2974853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結果と考察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73334" y="47142631"/>
            <a:ext cx="23813668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388973" y="48822129"/>
            <a:ext cx="2258239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236128" y="47547960"/>
            <a:ext cx="5587675" cy="1118519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15992" y="4770351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841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37</cp:revision>
  <cp:lastPrinted>2017-03-07T07:44:16Z</cp:lastPrinted>
  <dcterms:created xsi:type="dcterms:W3CDTF">2014-01-28T07:16:22Z</dcterms:created>
  <dcterms:modified xsi:type="dcterms:W3CDTF">2024-06-14T05:25:32Z</dcterms:modified>
</cp:coreProperties>
</file>