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00CC66"/>
    <a:srgbClr val="66FF33"/>
    <a:srgbClr val="FFFFCC"/>
    <a:srgbClr val="FF373C"/>
    <a:srgbClr val="FE7458"/>
    <a:srgbClr val="FE5050"/>
    <a:srgbClr val="FF9BD4"/>
    <a:srgbClr val="FE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4678" autoAdjust="0"/>
  </p:normalViewPr>
  <p:slideViewPr>
    <p:cSldViewPr>
      <p:cViewPr varScale="1">
        <p:scale>
          <a:sx n="12" d="100"/>
          <a:sy n="12" d="100"/>
        </p:scale>
        <p:origin x="3078" y="198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589014"/>
            <a:ext cx="25153168" cy="44795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10978120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22827241"/>
            <a:ext cx="23813668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32219" y="24730945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4" y="13283081"/>
            <a:ext cx="9333969" cy="82692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1161415" y="13227026"/>
            <a:ext cx="12753198" cy="826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〇△□〇△□〇△□〇△□〇△□〇△□〇△□〇△□〇△□〇△□〇△□△□〇△□〇△□〇△□〇△□〇△□〇〇△□〇△□〇△□〇△□〇△□〇△□〇△□〇△□〇△□〇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23232570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2338812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59746" y="16772238"/>
            <a:ext cx="3367589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7196166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9" y="29099870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7601495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775705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841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37</cp:revision>
  <cp:lastPrinted>2017-03-07T07:44:16Z</cp:lastPrinted>
  <dcterms:created xsi:type="dcterms:W3CDTF">2014-01-28T07:16:22Z</dcterms:created>
  <dcterms:modified xsi:type="dcterms:W3CDTF">2024-06-14T05:25:32Z</dcterms:modified>
</cp:coreProperties>
</file>