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73C"/>
    <a:srgbClr val="FE7458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>
        <p:scale>
          <a:sx n="40" d="100"/>
          <a:sy n="40" d="100"/>
        </p:scale>
        <p:origin x="546" y="-8502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4" y="5589014"/>
            <a:ext cx="25202975" cy="447950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729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JAYN005</cp:lastModifiedBy>
  <cp:revision>39</cp:revision>
  <cp:lastPrinted>2017-03-07T07:44:16Z</cp:lastPrinted>
  <dcterms:created xsi:type="dcterms:W3CDTF">2014-01-28T07:16:22Z</dcterms:created>
  <dcterms:modified xsi:type="dcterms:W3CDTF">2017-03-07T09:39:03Z</dcterms:modified>
</cp:coreProperties>
</file>