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73C"/>
    <a:srgbClr val="FE7458"/>
    <a:srgbClr val="FE5050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4678" autoAdjust="0"/>
  </p:normalViewPr>
  <p:slideViewPr>
    <p:cSldViewPr>
      <p:cViewPr>
        <p:scale>
          <a:sx n="33" d="100"/>
          <a:sy n="33" d="100"/>
        </p:scale>
        <p:origin x="1122" y="30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2017/3/7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</a:t>
            </a:r>
            <a:r>
              <a:rPr lang="ja-JP" altLang="en-US" sz="4000" dirty="0">
                <a:latin typeface="Calibri" pitchFamily="34" charset="0"/>
              </a:rPr>
              <a:t>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  <a:endParaRPr lang="ja-JP" altLang="en-US" sz="4000" dirty="0">
              <a:latin typeface="Calibri" pitchFamily="34" charset="0"/>
            </a:endParaRP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589014"/>
            <a:ext cx="25153168" cy="4479506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10978120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solidFill>
            <a:schemeClr val="tx2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22827241"/>
            <a:ext cx="23813668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32219" y="24730945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4" y="13283081"/>
            <a:ext cx="9333969" cy="82692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1161415" y="13227026"/>
            <a:ext cx="12753198" cy="826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〇△□〇△□〇△□〇△□〇△□〇△□〇△□〇△□〇△□〇△□〇△□△□〇△□〇△□〇△□〇△□〇△□〇〇△□〇△□〇△□〇△□〇△□〇△□〇△□〇△□〇△□〇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23232570"/>
            <a:ext cx="5587675" cy="1118519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2338812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59746" y="16772238"/>
            <a:ext cx="3367589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7196166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9" y="29099870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7601495"/>
            <a:ext cx="5587675" cy="1118519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775705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796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JAYN005</cp:lastModifiedBy>
  <cp:revision>35</cp:revision>
  <cp:lastPrinted>2017-03-07T07:44:16Z</cp:lastPrinted>
  <dcterms:created xsi:type="dcterms:W3CDTF">2014-01-28T07:16:22Z</dcterms:created>
  <dcterms:modified xsi:type="dcterms:W3CDTF">2017-03-07T07:46:48Z</dcterms:modified>
</cp:coreProperties>
</file>