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5203150" cy="50406300"/>
  <p:notesSz cx="6805613" cy="9939338"/>
  <p:defaultTextStyle>
    <a:defPPr>
      <a:defRPr lang="ja-JP"/>
    </a:defPPr>
    <a:lvl1pPr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2158218" indent="-1447043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4318905" indent="-2896556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6479591" indent="-4346067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8640279" indent="-5795580" algn="l" defTabSz="4318905" rtl="0" fontAlgn="base">
      <a:spcBef>
        <a:spcPct val="0"/>
      </a:spcBef>
      <a:spcAft>
        <a:spcPct val="0"/>
      </a:spcAft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3555873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4267048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4978222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5689397" algn="l" defTabSz="1422349" rtl="0" eaLnBrk="1" latinLnBrk="0" hangingPunct="1">
      <a:defRPr kumimoji="1" sz="8600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5876">
          <p15:clr>
            <a:srgbClr val="A4A3A4"/>
          </p15:clr>
        </p15:guide>
        <p15:guide id="2" pos="79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F373C"/>
    <a:srgbClr val="FE7458"/>
    <a:srgbClr val="FE5050"/>
    <a:srgbClr val="FF9BD4"/>
    <a:srgbClr val="FE6040"/>
    <a:srgbClr val="FFF5EB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30" autoAdjust="0"/>
    <p:restoredTop sz="94678" autoAdjust="0"/>
  </p:normalViewPr>
  <p:slideViewPr>
    <p:cSldViewPr>
      <p:cViewPr>
        <p:scale>
          <a:sx n="33" d="100"/>
          <a:sy n="33" d="100"/>
        </p:scale>
        <p:origin x="1122" y="30"/>
      </p:cViewPr>
      <p:guideLst>
        <p:guide orient="horz" pos="15876"/>
        <p:guide pos="793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90238" y="15658629"/>
            <a:ext cx="21422677" cy="108046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780474" y="28563571"/>
            <a:ext cx="17642205" cy="1288161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6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0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05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407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ED4E8-E793-4AD6-9FDD-5F419437D6FD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9A082-1AB7-42D1-88C7-6D8BED54EB8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19210-1F84-4889-95C0-5A09706149D6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490F5-0E46-410B-B3E7-5738961A61D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2379048" y="9532867"/>
            <a:ext cx="10046256" cy="203223729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231529" y="9532867"/>
            <a:ext cx="29727467" cy="203223729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A0AA6-BEEE-4B29-B9F8-BCCCF8514026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AB5E1-AA21-47E4-8058-382464A283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C116D9-191D-42E5-BB1B-1FD9D4DC6BFA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C008F4-868C-4EC6-A8BA-EFD5C82138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0876" y="32390719"/>
            <a:ext cx="21422677" cy="10011251"/>
          </a:xfrm>
        </p:spPr>
        <p:txBody>
          <a:bodyPr anchor="t"/>
          <a:lstStyle>
            <a:lvl1pPr algn="l">
              <a:defRPr sz="19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990876" y="21364344"/>
            <a:ext cx="21422677" cy="11026375"/>
          </a:xfrm>
        </p:spPr>
        <p:txBody>
          <a:bodyPr anchor="b"/>
          <a:lstStyle>
            <a:lvl1pPr marL="0" indent="0">
              <a:buNone/>
              <a:defRPr sz="9500">
                <a:solidFill>
                  <a:schemeClr val="tx1">
                    <a:tint val="75000"/>
                  </a:schemeClr>
                </a:solidFill>
              </a:defRPr>
            </a:lvl1pPr>
            <a:lvl2pPr marL="2160193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203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48057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640771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800965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296115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12135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281543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955763-D4CF-4F87-82C2-CE36E85C39D7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8970D-D08D-4700-9DD7-440B788183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231530" y="55575285"/>
            <a:ext cx="19886862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2538445" y="55575285"/>
            <a:ext cx="19886859" cy="157181309"/>
          </a:xfrm>
        </p:spPr>
        <p:txBody>
          <a:bodyPr/>
          <a:lstStyle>
            <a:lvl1pPr>
              <a:defRPr sz="13300"/>
            </a:lvl1pPr>
            <a:lvl2pPr>
              <a:defRPr sz="11400"/>
            </a:lvl2pPr>
            <a:lvl3pPr>
              <a:defRPr sz="95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D00E92-1DAC-4CD7-A1DC-D1FC7B1EFB21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53BF5-5F09-46A2-B1F7-0240DF1E8EE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58" y="2018591"/>
            <a:ext cx="22682836" cy="8401051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1260157" y="11283081"/>
            <a:ext cx="11135768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1260157" y="15985331"/>
            <a:ext cx="11135768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12802852" y="11283081"/>
            <a:ext cx="11140142" cy="4702251"/>
          </a:xfrm>
        </p:spPr>
        <p:txBody>
          <a:bodyPr anchor="b"/>
          <a:lstStyle>
            <a:lvl1pPr marL="0" indent="0">
              <a:buNone/>
              <a:defRPr sz="11400" b="1"/>
            </a:lvl1pPr>
            <a:lvl2pPr marL="2160193" indent="0">
              <a:buNone/>
              <a:defRPr sz="9500" b="1"/>
            </a:lvl2pPr>
            <a:lvl3pPr marL="4320386" indent="0">
              <a:buNone/>
              <a:defRPr sz="8600" b="1"/>
            </a:lvl3pPr>
            <a:lvl4pPr marL="6480579" indent="0">
              <a:buNone/>
              <a:defRPr sz="7700" b="1"/>
            </a:lvl4pPr>
            <a:lvl5pPr marL="8640771" indent="0">
              <a:buNone/>
              <a:defRPr sz="7700" b="1"/>
            </a:lvl5pPr>
            <a:lvl6pPr marL="10800965" indent="0">
              <a:buNone/>
              <a:defRPr sz="7700" b="1"/>
            </a:lvl6pPr>
            <a:lvl7pPr marL="12961157" indent="0">
              <a:buNone/>
              <a:defRPr sz="7700" b="1"/>
            </a:lvl7pPr>
            <a:lvl8pPr marL="15121350" indent="0">
              <a:buNone/>
              <a:defRPr sz="7700" b="1"/>
            </a:lvl8pPr>
            <a:lvl9pPr marL="17281543" indent="0">
              <a:buNone/>
              <a:defRPr sz="77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12802852" y="15985331"/>
            <a:ext cx="11140142" cy="29041967"/>
          </a:xfrm>
        </p:spPr>
        <p:txBody>
          <a:bodyPr/>
          <a:lstStyle>
            <a:lvl1pPr>
              <a:defRPr sz="11400"/>
            </a:lvl1pPr>
            <a:lvl2pPr>
              <a:defRPr sz="95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28BAB0-BC28-4706-B259-35935CD2599E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52B63-57CF-46ED-AFAD-5AE1B96680D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05EAEE-58DC-47ED-8951-1A7B982B7F44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F1094-BCF4-4205-B4B4-A3975F289B7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D70672-4357-4CFF-BE9D-B161C5DAC6A4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057FC-14FF-443F-A2F2-31C32CF1AA9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260160" y="2006918"/>
            <a:ext cx="8291664" cy="8541067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53732" y="2006923"/>
            <a:ext cx="14089261" cy="43020381"/>
          </a:xfrm>
        </p:spPr>
        <p:txBody>
          <a:bodyPr/>
          <a:lstStyle>
            <a:lvl1pPr>
              <a:defRPr sz="15100"/>
            </a:lvl1pPr>
            <a:lvl2pPr>
              <a:defRPr sz="13300"/>
            </a:lvl2pPr>
            <a:lvl3pPr>
              <a:defRPr sz="11400"/>
            </a:lvl3pPr>
            <a:lvl4pPr>
              <a:defRPr sz="9500"/>
            </a:lvl4pPr>
            <a:lvl5pPr>
              <a:defRPr sz="9500"/>
            </a:lvl5pPr>
            <a:lvl6pPr>
              <a:defRPr sz="9500"/>
            </a:lvl6pPr>
            <a:lvl7pPr>
              <a:defRPr sz="9500"/>
            </a:lvl7pPr>
            <a:lvl8pPr>
              <a:defRPr sz="9500"/>
            </a:lvl8pPr>
            <a:lvl9pPr>
              <a:defRPr sz="9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260160" y="10547990"/>
            <a:ext cx="8291664" cy="34479314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DC482-6B0F-49F4-86B5-7D4770788BC5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6364FC-0DDB-4250-9444-ABEF0B9003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39995" y="35284410"/>
            <a:ext cx="15121890" cy="4165525"/>
          </a:xfrm>
        </p:spPr>
        <p:txBody>
          <a:bodyPr anchor="b"/>
          <a:lstStyle>
            <a:lvl1pPr algn="l">
              <a:defRPr sz="95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939995" y="4503897"/>
            <a:ext cx="15121890" cy="30243780"/>
          </a:xfrm>
        </p:spPr>
        <p:txBody>
          <a:bodyPr rtlCol="0">
            <a:normAutofit/>
          </a:bodyPr>
          <a:lstStyle>
            <a:lvl1pPr marL="0" indent="0">
              <a:buNone/>
              <a:defRPr sz="15100"/>
            </a:lvl1pPr>
            <a:lvl2pPr marL="2160193" indent="0">
              <a:buNone/>
              <a:defRPr sz="13300"/>
            </a:lvl2pPr>
            <a:lvl3pPr marL="4320386" indent="0">
              <a:buNone/>
              <a:defRPr sz="11400"/>
            </a:lvl3pPr>
            <a:lvl4pPr marL="6480579" indent="0">
              <a:buNone/>
              <a:defRPr sz="9500"/>
            </a:lvl4pPr>
            <a:lvl5pPr marL="8640771" indent="0">
              <a:buNone/>
              <a:defRPr sz="9500"/>
            </a:lvl5pPr>
            <a:lvl6pPr marL="10800965" indent="0">
              <a:buNone/>
              <a:defRPr sz="9500"/>
            </a:lvl6pPr>
            <a:lvl7pPr marL="12961157" indent="0">
              <a:buNone/>
              <a:defRPr sz="9500"/>
            </a:lvl7pPr>
            <a:lvl8pPr marL="15121350" indent="0">
              <a:buNone/>
              <a:defRPr sz="9500"/>
            </a:lvl8pPr>
            <a:lvl9pPr marL="17281543" indent="0">
              <a:buNone/>
              <a:defRPr sz="95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39995" y="39449935"/>
            <a:ext cx="15121890" cy="5915736"/>
          </a:xfrm>
        </p:spPr>
        <p:txBody>
          <a:bodyPr/>
          <a:lstStyle>
            <a:lvl1pPr marL="0" indent="0">
              <a:buNone/>
              <a:defRPr sz="6700"/>
            </a:lvl1pPr>
            <a:lvl2pPr marL="2160193" indent="0">
              <a:buNone/>
              <a:defRPr sz="5600"/>
            </a:lvl2pPr>
            <a:lvl3pPr marL="4320386" indent="0">
              <a:buNone/>
              <a:defRPr sz="4700"/>
            </a:lvl3pPr>
            <a:lvl4pPr marL="6480579" indent="0">
              <a:buNone/>
              <a:defRPr sz="4300"/>
            </a:lvl4pPr>
            <a:lvl5pPr marL="8640771" indent="0">
              <a:buNone/>
              <a:defRPr sz="4300"/>
            </a:lvl5pPr>
            <a:lvl6pPr marL="10800965" indent="0">
              <a:buNone/>
              <a:defRPr sz="4300"/>
            </a:lvl6pPr>
            <a:lvl7pPr marL="12961157" indent="0">
              <a:buNone/>
              <a:defRPr sz="4300"/>
            </a:lvl7pPr>
            <a:lvl8pPr marL="15121350" indent="0">
              <a:buNone/>
              <a:defRPr sz="4300"/>
            </a:lvl8pPr>
            <a:lvl9pPr marL="17281543" indent="0">
              <a:buNone/>
              <a:defRPr sz="43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8B305-CF62-4A8A-B0B9-E1C2C6B183DC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33BC64-0E42-4E43-AD82-7149BEA5FB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1259418" y="2017538"/>
            <a:ext cx="22684317" cy="84010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1259418" y="11761965"/>
            <a:ext cx="22684317" cy="33265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32039" tIns="216021" rIns="432039" bIns="21602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12594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l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6D1708-1A2E-43E3-9379-4B1FEEAFDD19}" type="datetimeFigureOut">
              <a:rPr lang="ja-JP" altLang="en-US"/>
              <a:pPr>
                <a:defRPr/>
              </a:pPr>
              <a:t>2017/3/7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8610954" y="46719421"/>
            <a:ext cx="7981244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ctr" defTabSz="4320386" fontAlgn="auto">
              <a:spcBef>
                <a:spcPts val="0"/>
              </a:spcBef>
              <a:spcAft>
                <a:spcPts val="0"/>
              </a:spcAft>
              <a:defRPr sz="56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18061517" y="46719421"/>
            <a:ext cx="5882217" cy="2684285"/>
          </a:xfrm>
          <a:prstGeom prst="rect">
            <a:avLst/>
          </a:prstGeom>
        </p:spPr>
        <p:txBody>
          <a:bodyPr vert="horz" lIns="432039" tIns="216021" rIns="432039" bIns="216021" rtlCol="0" anchor="ctr"/>
          <a:lstStyle>
            <a:lvl1pPr algn="r" defTabSz="4320386" fontAlgn="auto">
              <a:spcBef>
                <a:spcPts val="0"/>
              </a:spcBef>
              <a:spcAft>
                <a:spcPts val="0"/>
              </a:spcAft>
              <a:defRPr sz="56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EC982DB-AF5C-4B0F-AFC8-B62385998B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defTabSz="4318905" rtl="0" fontAlgn="base">
        <a:spcBef>
          <a:spcPct val="0"/>
        </a:spcBef>
        <a:spcAft>
          <a:spcPct val="0"/>
        </a:spcAft>
        <a:defRPr kumimoji="1" sz="20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2pPr>
      <a:lvl3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3pPr>
      <a:lvl4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4pPr>
      <a:lvl5pPr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5pPr>
      <a:lvl6pPr marL="711175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6pPr>
      <a:lvl7pPr marL="1422349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7pPr>
      <a:lvl8pPr marL="2133524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8pPr>
      <a:lvl9pPr marL="2844698" algn="ctr" defTabSz="4318905" rtl="0" fontAlgn="base">
        <a:spcBef>
          <a:spcPct val="0"/>
        </a:spcBef>
        <a:spcAft>
          <a:spcPct val="0"/>
        </a:spcAft>
        <a:defRPr kumimoji="1" sz="20800">
          <a:solidFill>
            <a:schemeClr val="tx1"/>
          </a:solidFill>
          <a:latin typeface="Calibri" pitchFamily="34" charset="0"/>
          <a:ea typeface="ＭＳ Ｐゴシック" charset="-128"/>
        </a:defRPr>
      </a:lvl9pPr>
    </p:titleStyle>
    <p:bodyStyle>
      <a:lvl1pPr marL="1619898" indent="-1619898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5100" kern="1200">
          <a:solidFill>
            <a:schemeClr val="tx1"/>
          </a:solidFill>
          <a:latin typeface="+mn-lt"/>
          <a:ea typeface="+mn-ea"/>
          <a:cs typeface="+mn-cs"/>
        </a:defRPr>
      </a:lvl1pPr>
      <a:lvl2pPr marL="3508956" indent="-134826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133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483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•"/>
        <a:defRPr kumimoji="1" sz="1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58700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–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4pPr>
      <a:lvl5pPr marL="9719386" indent="-1079109" algn="l" defTabSz="4318905" rtl="0" fontAlgn="base">
        <a:spcBef>
          <a:spcPct val="20000"/>
        </a:spcBef>
        <a:spcAft>
          <a:spcPct val="0"/>
        </a:spcAft>
        <a:buFont typeface="Arial" charset="0"/>
        <a:buChar char="»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5pPr>
      <a:lvl6pPr marL="1188106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6pPr>
      <a:lvl7pPr marL="14041255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7pPr>
      <a:lvl8pPr marL="16201447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8pPr>
      <a:lvl9pPr marL="18361641" indent="-1080098" algn="l" defTabSz="4320386" rtl="0" eaLnBrk="1" latinLnBrk="0" hangingPunct="1">
        <a:spcBef>
          <a:spcPct val="20000"/>
        </a:spcBef>
        <a:buFont typeface="Arial" pitchFamily="34" charset="0"/>
        <a:buChar char="•"/>
        <a:defRPr kumimoji="1" sz="9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6019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20386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480579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640771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800965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2961157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121350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281543" algn="l" defTabSz="4320386" rtl="0" eaLnBrk="1" latinLnBrk="0" hangingPunct="1">
        <a:defRPr kumimoji="1"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3" name="グループ化 6"/>
          <p:cNvGrpSpPr>
            <a:grpSpLocks/>
          </p:cNvGrpSpPr>
          <p:nvPr/>
        </p:nvGrpSpPr>
        <p:grpSpPr bwMode="auto">
          <a:xfrm>
            <a:off x="7554578" y="880373"/>
            <a:ext cx="14896534" cy="1980163"/>
            <a:chOff x="4644628" y="504281"/>
            <a:chExt cx="9594873" cy="1273121"/>
          </a:xfrm>
        </p:grpSpPr>
        <p:sp>
          <p:nvSpPr>
            <p:cNvPr id="13351" name="テキスト ボックス 7"/>
            <p:cNvSpPr txBox="1">
              <a:spLocks noChangeArrowheads="1"/>
            </p:cNvSpPr>
            <p:nvPr/>
          </p:nvSpPr>
          <p:spPr bwMode="auto">
            <a:xfrm>
              <a:off x="4644628" y="504281"/>
              <a:ext cx="9528079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題名：〇△□〇△□〇△□〇△□〇△□〇△□ 　</a:t>
              </a:r>
            </a:p>
          </p:txBody>
        </p:sp>
        <p:sp>
          <p:nvSpPr>
            <p:cNvPr id="13352" name="テキスト ボックス 8"/>
            <p:cNvSpPr txBox="1">
              <a:spLocks noChangeArrowheads="1"/>
            </p:cNvSpPr>
            <p:nvPr/>
          </p:nvSpPr>
          <p:spPr bwMode="auto">
            <a:xfrm>
              <a:off x="5519867" y="1193653"/>
              <a:ext cx="8719634" cy="583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ja-JP" altLang="en-US" sz="5300" b="1" dirty="0">
                  <a:latin typeface="Calibri" pitchFamily="34" charset="0"/>
                </a:rPr>
                <a:t>  〇△□〇△□〇△□〇△□〇△□〇△□ 　</a:t>
              </a:r>
            </a:p>
          </p:txBody>
        </p:sp>
      </p:grpSp>
      <p:sp>
        <p:nvSpPr>
          <p:cNvPr id="13315" name="テキスト ボックス 10"/>
          <p:cNvSpPr txBox="1">
            <a:spLocks noChangeArrowheads="1"/>
          </p:cNvSpPr>
          <p:nvPr/>
        </p:nvSpPr>
        <p:spPr bwMode="auto">
          <a:xfrm>
            <a:off x="6264871" y="3206737"/>
            <a:ext cx="17775379" cy="1985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000" dirty="0">
                <a:latin typeface="Calibri" pitchFamily="34" charset="0"/>
              </a:rPr>
              <a:t>発表者氏名：○○○○○、</a:t>
            </a:r>
            <a:r>
              <a:rPr lang="ja-JP" altLang="en-US" sz="4000" dirty="0">
                <a:latin typeface="Calibri" pitchFamily="34" charset="0"/>
              </a:rPr>
              <a:t>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○○○○○、 ○○○○○、 ○○○○○、 ○○○○○</a:t>
            </a:r>
            <a:endParaRPr lang="en-US" altLang="ja-JP" sz="4000" dirty="0">
              <a:latin typeface="Calibri" pitchFamily="34" charset="0"/>
            </a:endParaRPr>
          </a:p>
          <a:p>
            <a:r>
              <a:rPr lang="ja-JP" altLang="en-US" sz="4000" dirty="0">
                <a:latin typeface="Calibri" pitchFamily="34" charset="0"/>
              </a:rPr>
              <a:t>　　　　　　　　 ○○○○○、 ○○○○○</a:t>
            </a:r>
            <a:endParaRPr lang="ja-JP" altLang="en-US" sz="4000" dirty="0">
              <a:latin typeface="Calibri" pitchFamily="34" charset="0"/>
            </a:endParaRPr>
          </a:p>
        </p:txBody>
      </p:sp>
      <p:sp>
        <p:nvSpPr>
          <p:cNvPr id="2" name="正方形/長方形 1"/>
          <p:cNvSpPr>
            <a:spLocks noChangeArrowheads="1"/>
          </p:cNvSpPr>
          <p:nvPr/>
        </p:nvSpPr>
        <p:spPr bwMode="auto">
          <a:xfrm>
            <a:off x="175" y="5589014"/>
            <a:ext cx="25153168" cy="4479506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25400" algn="ctr">
            <a:noFill/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highlight>
                  <a:srgbClr val="0000FF"/>
                </a:highlight>
                <a:latin typeface="+mn-lt"/>
                <a:ea typeface="+mn-ea"/>
              </a:rPr>
              <a:t>　</a:t>
            </a:r>
          </a:p>
        </p:txBody>
      </p:sp>
      <p:sp>
        <p:nvSpPr>
          <p:cNvPr id="3" name="正方形/長方形 2"/>
          <p:cNvSpPr>
            <a:spLocks noChangeArrowheads="1"/>
          </p:cNvSpPr>
          <p:nvPr/>
        </p:nvSpPr>
        <p:spPr bwMode="auto">
          <a:xfrm>
            <a:off x="716580" y="6071707"/>
            <a:ext cx="23813668" cy="465254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38" name="正方形/長方形 37"/>
          <p:cNvSpPr>
            <a:spLocks noChangeArrowheads="1"/>
          </p:cNvSpPr>
          <p:nvPr/>
        </p:nvSpPr>
        <p:spPr bwMode="auto">
          <a:xfrm>
            <a:off x="716580" y="11305961"/>
            <a:ext cx="23813668" cy="10978120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</a:t>
            </a:r>
          </a:p>
        </p:txBody>
      </p:sp>
      <p:sp>
        <p:nvSpPr>
          <p:cNvPr id="13325" name="テキスト ボックス 27"/>
          <p:cNvSpPr txBox="1">
            <a:spLocks noChangeArrowheads="1"/>
          </p:cNvSpPr>
          <p:nvPr/>
        </p:nvSpPr>
        <p:spPr bwMode="auto">
          <a:xfrm>
            <a:off x="1332219" y="813760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 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18" name="角丸四角形 17"/>
          <p:cNvSpPr/>
          <p:nvPr/>
        </p:nvSpPr>
        <p:spPr bwMode="auto">
          <a:xfrm>
            <a:off x="1076383" y="6471708"/>
            <a:ext cx="5587677" cy="1118519"/>
          </a:xfrm>
          <a:prstGeom prst="roundRect">
            <a:avLst/>
          </a:prstGeom>
          <a:solidFill>
            <a:schemeClr val="tx2"/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13333" name="テキスト ボックス 51"/>
          <p:cNvSpPr txBox="1">
            <a:spLocks noChangeArrowheads="1"/>
          </p:cNvSpPr>
          <p:nvPr/>
        </p:nvSpPr>
        <p:spPr bwMode="auto">
          <a:xfrm>
            <a:off x="2488694" y="6627263"/>
            <a:ext cx="2768065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はじめに</a:t>
            </a:r>
            <a:r>
              <a:rPr lang="en-US" altLang="ja-JP" sz="4400" b="1" dirty="0">
                <a:solidFill>
                  <a:schemeClr val="bg1"/>
                </a:solidFill>
                <a:latin typeface="Calibri" pitchFamily="34" charset="0"/>
              </a:rPr>
              <a:t>…</a:t>
            </a:r>
            <a:endParaRPr lang="ja-JP" altLang="en-US" sz="4400" b="1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14" name="正方形/長方形 13"/>
          <p:cNvSpPr/>
          <p:nvPr/>
        </p:nvSpPr>
        <p:spPr>
          <a:xfrm>
            <a:off x="0" y="-15925"/>
            <a:ext cx="5587677" cy="560000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演題</a:t>
            </a:r>
            <a:r>
              <a:rPr lang="en-US" altLang="ja-JP" sz="6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No.</a:t>
            </a:r>
            <a:endParaRPr lang="ja-JP" altLang="en-US" sz="6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44" name="正方形/長方形 43"/>
          <p:cNvSpPr>
            <a:spLocks noChangeArrowheads="1"/>
          </p:cNvSpPr>
          <p:nvPr/>
        </p:nvSpPr>
        <p:spPr bwMode="auto">
          <a:xfrm>
            <a:off x="716580" y="22827241"/>
            <a:ext cx="23813668" cy="3783919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45" name="テキスト ボックス 30"/>
          <p:cNvSpPr txBox="1">
            <a:spLocks noChangeArrowheads="1"/>
          </p:cNvSpPr>
          <p:nvPr/>
        </p:nvSpPr>
        <p:spPr bwMode="auto">
          <a:xfrm>
            <a:off x="1332219" y="24730945"/>
            <a:ext cx="22582394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0" name="角丸四角形 42"/>
          <p:cNvSpPr/>
          <p:nvPr/>
        </p:nvSpPr>
        <p:spPr bwMode="auto">
          <a:xfrm>
            <a:off x="1076382" y="11732514"/>
            <a:ext cx="5587675" cy="1118519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1" name="テキスト ボックス 52"/>
          <p:cNvSpPr txBox="1">
            <a:spLocks noChangeArrowheads="1"/>
          </p:cNvSpPr>
          <p:nvPr/>
        </p:nvSpPr>
        <p:spPr bwMode="auto">
          <a:xfrm>
            <a:off x="3024511" y="11888070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目的</a:t>
            </a:r>
          </a:p>
        </p:txBody>
      </p:sp>
      <p:sp>
        <p:nvSpPr>
          <p:cNvPr id="11" name="正方形/長方形 10"/>
          <p:cNvSpPr/>
          <p:nvPr/>
        </p:nvSpPr>
        <p:spPr>
          <a:xfrm>
            <a:off x="1179374" y="13283081"/>
            <a:ext cx="9333969" cy="826923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52" name="テキスト ボックス 27"/>
          <p:cNvSpPr txBox="1">
            <a:spLocks noChangeArrowheads="1"/>
          </p:cNvSpPr>
          <p:nvPr/>
        </p:nvSpPr>
        <p:spPr bwMode="auto">
          <a:xfrm>
            <a:off x="11161415" y="13227026"/>
            <a:ext cx="12753198" cy="82638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〇△□〇△□〇△□〇△□〇△□〇△□〇△□〇△□〇△□〇〇△□△□△□〇△□〇△□〇△□〇△□</a:t>
            </a:r>
            <a:endParaRPr lang="en-US" altLang="ja-JP" sz="4400" dirty="0">
              <a:latin typeface="Calibri" pitchFamily="34" charset="0"/>
            </a:endParaRPr>
          </a:p>
          <a:p>
            <a:endParaRPr lang="en-US" altLang="ja-JP" sz="4400" dirty="0">
              <a:latin typeface="Calibri" pitchFamily="34" charset="0"/>
              <a:ea typeface="HGPｺﾞｼｯｸM" pitchFamily="50" charset="-128"/>
            </a:endParaRPr>
          </a:p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〇△□〇△□〇△□〇△□〇△□〇△□〇△□〇△□〇△□〇△□〇△□△□〇△□〇△□〇△□〇△□〇△□〇〇△□〇△□〇△□〇△□〇△□〇△□〇△□〇△□〇△□〇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3" name="角丸四角形 42"/>
          <p:cNvSpPr/>
          <p:nvPr/>
        </p:nvSpPr>
        <p:spPr bwMode="auto">
          <a:xfrm>
            <a:off x="1179374" y="23232570"/>
            <a:ext cx="5587675" cy="1118519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54" name="テキスト ボックス 52"/>
          <p:cNvSpPr txBox="1">
            <a:spLocks noChangeArrowheads="1"/>
          </p:cNvSpPr>
          <p:nvPr/>
        </p:nvSpPr>
        <p:spPr bwMode="auto">
          <a:xfrm>
            <a:off x="3127503" y="23388126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対象</a:t>
            </a:r>
          </a:p>
        </p:txBody>
      </p:sp>
      <p:sp>
        <p:nvSpPr>
          <p:cNvPr id="55" name="テキスト ボックス 52"/>
          <p:cNvSpPr txBox="1">
            <a:spLocks noChangeArrowheads="1"/>
          </p:cNvSpPr>
          <p:nvPr/>
        </p:nvSpPr>
        <p:spPr bwMode="auto">
          <a:xfrm>
            <a:off x="4259746" y="16772238"/>
            <a:ext cx="3367589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6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56" name="正方形/長方形 55"/>
          <p:cNvSpPr>
            <a:spLocks noChangeArrowheads="1"/>
          </p:cNvSpPr>
          <p:nvPr/>
        </p:nvSpPr>
        <p:spPr bwMode="auto">
          <a:xfrm>
            <a:off x="716580" y="27196166"/>
            <a:ext cx="23813668" cy="456006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57" name="テキスト ボックス 30"/>
          <p:cNvSpPr txBox="1">
            <a:spLocks noChangeArrowheads="1"/>
          </p:cNvSpPr>
          <p:nvPr/>
        </p:nvSpPr>
        <p:spPr bwMode="auto">
          <a:xfrm>
            <a:off x="1332219" y="29099870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59" name="角丸四角形 42"/>
          <p:cNvSpPr/>
          <p:nvPr/>
        </p:nvSpPr>
        <p:spPr bwMode="auto">
          <a:xfrm>
            <a:off x="1179374" y="27601495"/>
            <a:ext cx="5587675" cy="1118519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0" name="テキスト ボックス 52"/>
          <p:cNvSpPr txBox="1">
            <a:spLocks noChangeArrowheads="1"/>
          </p:cNvSpPr>
          <p:nvPr/>
        </p:nvSpPr>
        <p:spPr bwMode="auto">
          <a:xfrm>
            <a:off x="3127503" y="27757051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方法</a:t>
            </a:r>
          </a:p>
        </p:txBody>
      </p:sp>
      <p:sp>
        <p:nvSpPr>
          <p:cNvPr id="61" name="正方形/長方形 60"/>
          <p:cNvSpPr>
            <a:spLocks noChangeArrowheads="1"/>
          </p:cNvSpPr>
          <p:nvPr/>
        </p:nvSpPr>
        <p:spPr bwMode="auto">
          <a:xfrm>
            <a:off x="752795" y="32427958"/>
            <a:ext cx="23813668" cy="9000065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1">
                <a:lumMod val="5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dirty="0">
                <a:solidFill>
                  <a:schemeClr val="lt1"/>
                </a:solidFill>
                <a:latin typeface="+mn-lt"/>
                <a:ea typeface="+mn-ea"/>
              </a:rPr>
              <a:t>　　　　　　　　　　　　　　</a:t>
            </a:r>
          </a:p>
        </p:txBody>
      </p:sp>
      <p:sp>
        <p:nvSpPr>
          <p:cNvPr id="62" name="角丸四角形 42"/>
          <p:cNvSpPr/>
          <p:nvPr/>
        </p:nvSpPr>
        <p:spPr bwMode="auto">
          <a:xfrm>
            <a:off x="1112597" y="32854511"/>
            <a:ext cx="5587675" cy="1118519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63" name="テキスト ボックス 52"/>
          <p:cNvSpPr txBox="1">
            <a:spLocks noChangeArrowheads="1"/>
          </p:cNvSpPr>
          <p:nvPr/>
        </p:nvSpPr>
        <p:spPr bwMode="auto">
          <a:xfrm>
            <a:off x="3060726" y="33010067"/>
            <a:ext cx="254043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症例紹介</a:t>
            </a:r>
          </a:p>
        </p:txBody>
      </p:sp>
      <p:sp>
        <p:nvSpPr>
          <p:cNvPr id="64" name="正方形/長方形 63"/>
          <p:cNvSpPr/>
          <p:nvPr/>
        </p:nvSpPr>
        <p:spPr>
          <a:xfrm>
            <a:off x="2070634" y="34688683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6" name="テキスト ボックス 52"/>
          <p:cNvSpPr txBox="1">
            <a:spLocks noChangeArrowheads="1"/>
          </p:cNvSpPr>
          <p:nvPr/>
        </p:nvSpPr>
        <p:spPr bwMode="auto">
          <a:xfrm>
            <a:off x="3236092" y="36491266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2" name="正方形/長方形 71"/>
          <p:cNvSpPr/>
          <p:nvPr/>
        </p:nvSpPr>
        <p:spPr>
          <a:xfrm>
            <a:off x="7513926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3" name="テキスト ボックス 52"/>
          <p:cNvSpPr txBox="1">
            <a:spLocks noChangeArrowheads="1"/>
          </p:cNvSpPr>
          <p:nvPr/>
        </p:nvSpPr>
        <p:spPr bwMode="auto">
          <a:xfrm>
            <a:off x="8679384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4" name="正方形/長方形 73"/>
          <p:cNvSpPr/>
          <p:nvPr/>
        </p:nvSpPr>
        <p:spPr>
          <a:xfrm>
            <a:off x="13022198" y="34683187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5" name="テキスト ボックス 52"/>
          <p:cNvSpPr txBox="1">
            <a:spLocks noChangeArrowheads="1"/>
          </p:cNvSpPr>
          <p:nvPr/>
        </p:nvSpPr>
        <p:spPr bwMode="auto">
          <a:xfrm>
            <a:off x="14187656" y="36485770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6" name="正方形/長方形 75"/>
          <p:cNvSpPr/>
          <p:nvPr/>
        </p:nvSpPr>
        <p:spPr>
          <a:xfrm>
            <a:off x="18494286" y="34684990"/>
            <a:ext cx="4980497" cy="441236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77" name="テキスト ボックス 52"/>
          <p:cNvSpPr txBox="1">
            <a:spLocks noChangeArrowheads="1"/>
          </p:cNvSpPr>
          <p:nvPr/>
        </p:nvSpPr>
        <p:spPr bwMode="auto">
          <a:xfrm>
            <a:off x="19659744" y="36487573"/>
            <a:ext cx="3379767" cy="877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37160" tIns="68580" rIns="137160" bIns="68580">
            <a:spAutoFit/>
          </a:bodyPr>
          <a:lstStyle/>
          <a:p>
            <a:r>
              <a:rPr lang="ja-JP" altLang="en-US" sz="4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 pitchFamily="34" charset="0"/>
              </a:rPr>
              <a:t>画像挿入</a:t>
            </a:r>
          </a:p>
        </p:txBody>
      </p:sp>
      <p:sp>
        <p:nvSpPr>
          <p:cNvPr id="78" name="テキスト ボックス 30"/>
          <p:cNvSpPr txBox="1">
            <a:spLocks noChangeArrowheads="1"/>
          </p:cNvSpPr>
          <p:nvPr/>
        </p:nvSpPr>
        <p:spPr bwMode="auto">
          <a:xfrm>
            <a:off x="1731001" y="39433599"/>
            <a:ext cx="22582394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79" name="正方形/長方形 78"/>
          <p:cNvSpPr>
            <a:spLocks noChangeArrowheads="1"/>
          </p:cNvSpPr>
          <p:nvPr/>
        </p:nvSpPr>
        <p:spPr bwMode="auto">
          <a:xfrm>
            <a:off x="787808" y="42027665"/>
            <a:ext cx="23813668" cy="4560067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0" name="テキスト ボックス 30"/>
          <p:cNvSpPr txBox="1">
            <a:spLocks noChangeArrowheads="1"/>
          </p:cNvSpPr>
          <p:nvPr/>
        </p:nvSpPr>
        <p:spPr bwMode="auto">
          <a:xfrm>
            <a:off x="1403447" y="43931369"/>
            <a:ext cx="22582394" cy="216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1" name="角丸四角形 42"/>
          <p:cNvSpPr/>
          <p:nvPr/>
        </p:nvSpPr>
        <p:spPr bwMode="auto">
          <a:xfrm>
            <a:off x="1250602" y="42432994"/>
            <a:ext cx="5587675" cy="1118519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2" name="テキスト ボックス 52"/>
          <p:cNvSpPr txBox="1">
            <a:spLocks noChangeArrowheads="1"/>
          </p:cNvSpPr>
          <p:nvPr/>
        </p:nvSpPr>
        <p:spPr bwMode="auto">
          <a:xfrm>
            <a:off x="2641946" y="42588550"/>
            <a:ext cx="2974853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結果と考察</a:t>
            </a:r>
          </a:p>
        </p:txBody>
      </p:sp>
      <p:sp>
        <p:nvSpPr>
          <p:cNvPr id="83" name="正方形/長方形 82"/>
          <p:cNvSpPr>
            <a:spLocks noChangeArrowheads="1"/>
          </p:cNvSpPr>
          <p:nvPr/>
        </p:nvSpPr>
        <p:spPr bwMode="auto">
          <a:xfrm>
            <a:off x="773334" y="47142631"/>
            <a:ext cx="23813668" cy="2759263"/>
          </a:xfrm>
          <a:prstGeom prst="rect">
            <a:avLst/>
          </a:prstGeom>
          <a:solidFill>
            <a:schemeClr val="bg1"/>
          </a:solidFill>
          <a:ln w="88900" algn="ctr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lIns="137160" tIns="68580" rIns="137160" bIns="68580"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>
              <a:solidFill>
                <a:schemeClr val="lt1"/>
              </a:solidFill>
              <a:latin typeface="+mn-lt"/>
              <a:ea typeface="+mn-ea"/>
            </a:endParaRPr>
          </a:p>
        </p:txBody>
      </p:sp>
      <p:sp>
        <p:nvSpPr>
          <p:cNvPr id="84" name="テキスト ボックス 30"/>
          <p:cNvSpPr txBox="1">
            <a:spLocks noChangeArrowheads="1"/>
          </p:cNvSpPr>
          <p:nvPr/>
        </p:nvSpPr>
        <p:spPr bwMode="auto">
          <a:xfrm>
            <a:off x="1388973" y="48822129"/>
            <a:ext cx="22582394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37160" tIns="68580" rIns="137160" bIns="68580">
            <a:spAutoFit/>
          </a:bodyPr>
          <a:lstStyle/>
          <a:p>
            <a:r>
              <a:rPr lang="ja-JP" altLang="en-US" sz="4400" dirty="0">
                <a:latin typeface="Calibri" pitchFamily="34" charset="0"/>
              </a:rPr>
              <a:t>〇△□〇△□〇△□〇△□〇△□〇△□〇△□〇△□〇△□〇△□〇△□〇△□〇△□</a:t>
            </a:r>
            <a:endParaRPr lang="en-US" altLang="ja-JP" sz="4400" dirty="0">
              <a:latin typeface="HGPｺﾞｼｯｸM" pitchFamily="50" charset="-128"/>
              <a:ea typeface="HGPｺﾞｼｯｸM" pitchFamily="50" charset="-128"/>
            </a:endParaRPr>
          </a:p>
        </p:txBody>
      </p:sp>
      <p:sp>
        <p:nvSpPr>
          <p:cNvPr id="85" name="角丸四角形 42"/>
          <p:cNvSpPr/>
          <p:nvPr/>
        </p:nvSpPr>
        <p:spPr bwMode="auto">
          <a:xfrm>
            <a:off x="1236128" y="47547960"/>
            <a:ext cx="5587675" cy="1118519"/>
          </a:xfrm>
          <a:prstGeom prst="roundRect">
            <a:avLst/>
          </a:prstGeom>
          <a:solidFill>
            <a:schemeClr val="tx2">
              <a:lumMod val="75000"/>
            </a:schemeClr>
          </a:solidFill>
          <a:ln w="285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4320386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86" name="テキスト ボックス 52"/>
          <p:cNvSpPr txBox="1">
            <a:spLocks noChangeArrowheads="1"/>
          </p:cNvSpPr>
          <p:nvPr/>
        </p:nvSpPr>
        <p:spPr bwMode="auto">
          <a:xfrm>
            <a:off x="3415992" y="47703516"/>
            <a:ext cx="1408719" cy="8156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37160" tIns="68580" rIns="137160" bIns="68580">
            <a:spAutoFit/>
          </a:bodyPr>
          <a:lstStyle/>
          <a:p>
            <a:r>
              <a:rPr lang="ja-JP" altLang="en-US" sz="4400" b="1" dirty="0">
                <a:solidFill>
                  <a:schemeClr val="bg1"/>
                </a:solidFill>
                <a:latin typeface="Calibri" pitchFamily="34" charset="0"/>
              </a:rPr>
              <a:t>結語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796</Words>
  <Application>Microsoft Office PowerPoint</Application>
  <PresentationFormat>ユーザー設定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HGPｺﾞｼｯｸM</vt:lpstr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NM</dc:creator>
  <cp:lastModifiedBy>JAYN005</cp:lastModifiedBy>
  <cp:revision>35</cp:revision>
  <cp:lastPrinted>2017-03-07T07:44:16Z</cp:lastPrinted>
  <dcterms:created xsi:type="dcterms:W3CDTF">2014-01-28T07:16:22Z</dcterms:created>
  <dcterms:modified xsi:type="dcterms:W3CDTF">2017-03-07T07:46:48Z</dcterms:modified>
</cp:coreProperties>
</file>