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399288" cy="50399950"/>
  <p:notesSz cx="6805613" cy="9939338"/>
  <p:defaultTextStyle>
    <a:defPPr>
      <a:defRPr lang="ja-JP"/>
    </a:defPPr>
    <a:lvl1pPr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2774587" indent="-1860307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5552349" indent="-3723789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8330109" indent="-5587269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1107872" indent="-7450751" algn="l" defTabSz="5552349" rtl="0" fontAlgn="base">
      <a:spcBef>
        <a:spcPct val="0"/>
      </a:spcBef>
      <a:spcAft>
        <a:spcPct val="0"/>
      </a:spcAft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4571401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5485683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6399960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7314242" algn="l" defTabSz="1828561" rtl="0" eaLnBrk="1" latinLnBrk="0" hangingPunct="1">
      <a:defRPr kumimoji="1" sz="11055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6" userDrawn="1">
          <p15:clr>
            <a:srgbClr val="A4A3A4"/>
          </p15:clr>
        </p15:guide>
        <p15:guide id="2" pos="1020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D4"/>
    <a:srgbClr val="FF66FF"/>
    <a:srgbClr val="FE5050"/>
    <a:srgbClr val="FFFFCC"/>
    <a:srgbClr val="FF373C"/>
    <a:srgbClr val="FE7458"/>
    <a:srgbClr val="FE6040"/>
    <a:srgbClr val="FFF5EB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94678" autoAdjust="0"/>
  </p:normalViewPr>
  <p:slideViewPr>
    <p:cSldViewPr>
      <p:cViewPr varScale="1">
        <p:scale>
          <a:sx n="12" d="100"/>
          <a:sy n="12" d="100"/>
        </p:scale>
        <p:origin x="2316" y="198"/>
      </p:cViewPr>
      <p:guideLst>
        <p:guide orient="horz" pos="15876"/>
        <p:guide pos="102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29951" y="15656657"/>
            <a:ext cx="27539394" cy="1080332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859897" y="28559974"/>
            <a:ext cx="22679503" cy="12879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ED4E8-E793-4AD6-9FDD-5F419437D6FD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9A082-1AB7-42D1-88C7-6D8BED54EB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19210-1F84-4889-95C0-5A09706149D6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490F5-0E46-410B-B3E7-5738961A61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624088" y="9531669"/>
            <a:ext cx="12914717" cy="2031981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868689" y="9531669"/>
            <a:ext cx="38215412" cy="2031981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A0AA6-BEEE-4B29-B9F8-BCCCF8514026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AB5E1-AA21-47E4-8058-382464A283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116D9-191D-42E5-BB1B-1FD9D4DC6BFA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008F4-868C-4EC6-A8BA-EFD5C82138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59325" y="32386641"/>
            <a:ext cx="27539394" cy="10009990"/>
          </a:xfrm>
        </p:spPr>
        <p:txBody>
          <a:bodyPr anchor="t"/>
          <a:lstStyle>
            <a:lvl1pPr algn="l">
              <a:defRPr sz="19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559325" y="21361655"/>
            <a:ext cx="27539394" cy="11024986"/>
          </a:xfrm>
        </p:spPr>
        <p:txBody>
          <a:bodyPr anchor="b"/>
          <a:lstStyle>
            <a:lvl1pPr marL="0" indent="0">
              <a:buNone/>
              <a:defRPr sz="9501">
                <a:solidFill>
                  <a:schemeClr val="tx1">
                    <a:tint val="75000"/>
                  </a:schemeClr>
                </a:solidFill>
              </a:defRPr>
            </a:lvl1pPr>
            <a:lvl2pPr marL="2160265" indent="0">
              <a:buNone/>
              <a:defRPr sz="8601">
                <a:solidFill>
                  <a:schemeClr val="tx1">
                    <a:tint val="75000"/>
                  </a:schemeClr>
                </a:solidFill>
              </a:defRPr>
            </a:lvl2pPr>
            <a:lvl3pPr marL="4320529" indent="0">
              <a:buNone/>
              <a:defRPr sz="7701">
                <a:solidFill>
                  <a:schemeClr val="tx1">
                    <a:tint val="75000"/>
                  </a:schemeClr>
                </a:solidFill>
              </a:defRPr>
            </a:lvl3pPr>
            <a:lvl4pPr marL="648079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64105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801324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2961588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121854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28211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55763-D4CF-4F87-82C2-CE36E85C39D7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8970D-D08D-4700-9DD7-440B788183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68691" y="55568285"/>
            <a:ext cx="25565065" cy="157161509"/>
          </a:xfrm>
        </p:spPr>
        <p:txBody>
          <a:bodyPr/>
          <a:lstStyle>
            <a:lvl1pPr>
              <a:defRPr sz="13301"/>
            </a:lvl1pPr>
            <a:lvl2pPr>
              <a:defRPr sz="11400"/>
            </a:lvl2pPr>
            <a:lvl3pPr>
              <a:defRPr sz="9501"/>
            </a:lvl3pPr>
            <a:lvl4pPr>
              <a:defRPr sz="8601"/>
            </a:lvl4pPr>
            <a:lvl5pPr>
              <a:defRPr sz="8601"/>
            </a:lvl5pPr>
            <a:lvl6pPr>
              <a:defRPr sz="8601"/>
            </a:lvl6pPr>
            <a:lvl7pPr>
              <a:defRPr sz="8601"/>
            </a:lvl7pPr>
            <a:lvl8pPr>
              <a:defRPr sz="8601"/>
            </a:lvl8pPr>
            <a:lvl9pPr>
              <a:defRPr sz="86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973745" y="55568285"/>
            <a:ext cx="25565061" cy="157161509"/>
          </a:xfrm>
        </p:spPr>
        <p:txBody>
          <a:bodyPr/>
          <a:lstStyle>
            <a:lvl1pPr>
              <a:defRPr sz="13301"/>
            </a:lvl1pPr>
            <a:lvl2pPr>
              <a:defRPr sz="11400"/>
            </a:lvl2pPr>
            <a:lvl3pPr>
              <a:defRPr sz="9501"/>
            </a:lvl3pPr>
            <a:lvl4pPr>
              <a:defRPr sz="8601"/>
            </a:lvl4pPr>
            <a:lvl5pPr>
              <a:defRPr sz="8601"/>
            </a:lvl5pPr>
            <a:lvl6pPr>
              <a:defRPr sz="8601"/>
            </a:lvl6pPr>
            <a:lvl7pPr>
              <a:defRPr sz="8601"/>
            </a:lvl7pPr>
            <a:lvl8pPr>
              <a:defRPr sz="8601"/>
            </a:lvl8pPr>
            <a:lvl9pPr>
              <a:defRPr sz="86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00E92-1DAC-4CD7-A1DC-D1FC7B1EFB21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53BF5-5F09-46A2-B1F7-0240DF1E8E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9965" y="2018341"/>
            <a:ext cx="29159360" cy="8399992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619964" y="11281661"/>
            <a:ext cx="14315312" cy="4701659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265" indent="0">
              <a:buNone/>
              <a:defRPr sz="9501" b="1"/>
            </a:lvl2pPr>
            <a:lvl3pPr marL="4320529" indent="0">
              <a:buNone/>
              <a:defRPr sz="8601" b="1"/>
            </a:lvl3pPr>
            <a:lvl4pPr marL="6480795" indent="0">
              <a:buNone/>
              <a:defRPr sz="7701" b="1"/>
            </a:lvl4pPr>
            <a:lvl5pPr marL="8641059" indent="0">
              <a:buNone/>
              <a:defRPr sz="7701" b="1"/>
            </a:lvl5pPr>
            <a:lvl6pPr marL="10801324" indent="0">
              <a:buNone/>
              <a:defRPr sz="7701" b="1"/>
            </a:lvl6pPr>
            <a:lvl7pPr marL="12961588" indent="0">
              <a:buNone/>
              <a:defRPr sz="7701" b="1"/>
            </a:lvl7pPr>
            <a:lvl8pPr marL="15121854" indent="0">
              <a:buNone/>
              <a:defRPr sz="7701" b="1"/>
            </a:lvl8pPr>
            <a:lvl9pPr marL="17282119" indent="0">
              <a:buNone/>
              <a:defRPr sz="770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619964" y="15983319"/>
            <a:ext cx="14315312" cy="29038309"/>
          </a:xfrm>
        </p:spPr>
        <p:txBody>
          <a:bodyPr/>
          <a:lstStyle>
            <a:lvl1pPr>
              <a:defRPr sz="11400"/>
            </a:lvl1pPr>
            <a:lvl2pPr>
              <a:defRPr sz="9501"/>
            </a:lvl2pPr>
            <a:lvl3pPr>
              <a:defRPr sz="8601"/>
            </a:lvl3pPr>
            <a:lvl4pPr>
              <a:defRPr sz="7701"/>
            </a:lvl4pPr>
            <a:lvl5pPr>
              <a:defRPr sz="7701"/>
            </a:lvl5pPr>
            <a:lvl6pPr>
              <a:defRPr sz="7701"/>
            </a:lvl6pPr>
            <a:lvl7pPr>
              <a:defRPr sz="7701"/>
            </a:lvl7pPr>
            <a:lvl8pPr>
              <a:defRPr sz="7701"/>
            </a:lvl8pPr>
            <a:lvl9pPr>
              <a:defRPr sz="7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6458393" y="11281661"/>
            <a:ext cx="14320935" cy="4701659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265" indent="0">
              <a:buNone/>
              <a:defRPr sz="9501" b="1"/>
            </a:lvl2pPr>
            <a:lvl3pPr marL="4320529" indent="0">
              <a:buNone/>
              <a:defRPr sz="8601" b="1"/>
            </a:lvl3pPr>
            <a:lvl4pPr marL="6480795" indent="0">
              <a:buNone/>
              <a:defRPr sz="7701" b="1"/>
            </a:lvl4pPr>
            <a:lvl5pPr marL="8641059" indent="0">
              <a:buNone/>
              <a:defRPr sz="7701" b="1"/>
            </a:lvl5pPr>
            <a:lvl6pPr marL="10801324" indent="0">
              <a:buNone/>
              <a:defRPr sz="7701" b="1"/>
            </a:lvl6pPr>
            <a:lvl7pPr marL="12961588" indent="0">
              <a:buNone/>
              <a:defRPr sz="7701" b="1"/>
            </a:lvl7pPr>
            <a:lvl8pPr marL="15121854" indent="0">
              <a:buNone/>
              <a:defRPr sz="7701" b="1"/>
            </a:lvl8pPr>
            <a:lvl9pPr marL="17282119" indent="0">
              <a:buNone/>
              <a:defRPr sz="770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6458393" y="15983319"/>
            <a:ext cx="14320935" cy="29038309"/>
          </a:xfrm>
        </p:spPr>
        <p:txBody>
          <a:bodyPr/>
          <a:lstStyle>
            <a:lvl1pPr>
              <a:defRPr sz="11400"/>
            </a:lvl1pPr>
            <a:lvl2pPr>
              <a:defRPr sz="9501"/>
            </a:lvl2pPr>
            <a:lvl3pPr>
              <a:defRPr sz="8601"/>
            </a:lvl3pPr>
            <a:lvl4pPr>
              <a:defRPr sz="7701"/>
            </a:lvl4pPr>
            <a:lvl5pPr>
              <a:defRPr sz="7701"/>
            </a:lvl5pPr>
            <a:lvl6pPr>
              <a:defRPr sz="7701"/>
            </a:lvl6pPr>
            <a:lvl7pPr>
              <a:defRPr sz="7701"/>
            </a:lvl7pPr>
            <a:lvl8pPr>
              <a:defRPr sz="7701"/>
            </a:lvl8pPr>
            <a:lvl9pPr>
              <a:defRPr sz="7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8BAB0-BC28-4706-B259-35935CD2599E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52B63-57CF-46ED-AFAD-5AE1B96680D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5EAEE-58DC-47ED-8951-1A7B982B7F44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F1094-BCF4-4205-B4B4-A3975F289B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70672-4357-4CFF-BE9D-B161C5DAC6A4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057FC-14FF-443F-A2F2-31C32CF1AA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19968" y="2006667"/>
            <a:ext cx="10659144" cy="8539991"/>
          </a:xfrm>
        </p:spPr>
        <p:txBody>
          <a:bodyPr anchor="b"/>
          <a:lstStyle>
            <a:lvl1pPr algn="l">
              <a:defRPr sz="9501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67224" y="2006671"/>
            <a:ext cx="18112102" cy="43014961"/>
          </a:xfrm>
        </p:spPr>
        <p:txBody>
          <a:bodyPr/>
          <a:lstStyle>
            <a:lvl1pPr>
              <a:defRPr sz="15101"/>
            </a:lvl1pPr>
            <a:lvl2pPr>
              <a:defRPr sz="13301"/>
            </a:lvl2pPr>
            <a:lvl3pPr>
              <a:defRPr sz="11400"/>
            </a:lvl3pPr>
            <a:lvl4pPr>
              <a:defRPr sz="9501"/>
            </a:lvl4pPr>
            <a:lvl5pPr>
              <a:defRPr sz="9501"/>
            </a:lvl5pPr>
            <a:lvl6pPr>
              <a:defRPr sz="9501"/>
            </a:lvl6pPr>
            <a:lvl7pPr>
              <a:defRPr sz="9501"/>
            </a:lvl7pPr>
            <a:lvl8pPr>
              <a:defRPr sz="9501"/>
            </a:lvl8pPr>
            <a:lvl9pPr>
              <a:defRPr sz="95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619968" y="10546663"/>
            <a:ext cx="10659144" cy="34474970"/>
          </a:xfrm>
        </p:spPr>
        <p:txBody>
          <a:bodyPr/>
          <a:lstStyle>
            <a:lvl1pPr marL="0" indent="0">
              <a:buNone/>
              <a:defRPr sz="6700"/>
            </a:lvl1pPr>
            <a:lvl2pPr marL="2160265" indent="0">
              <a:buNone/>
              <a:defRPr sz="5600"/>
            </a:lvl2pPr>
            <a:lvl3pPr marL="4320529" indent="0">
              <a:buNone/>
              <a:defRPr sz="4700"/>
            </a:lvl3pPr>
            <a:lvl4pPr marL="6480795" indent="0">
              <a:buNone/>
              <a:defRPr sz="4300"/>
            </a:lvl4pPr>
            <a:lvl5pPr marL="8641059" indent="0">
              <a:buNone/>
              <a:defRPr sz="4300"/>
            </a:lvl5pPr>
            <a:lvl6pPr marL="10801324" indent="0">
              <a:buNone/>
              <a:defRPr sz="4300"/>
            </a:lvl6pPr>
            <a:lvl7pPr marL="12961588" indent="0">
              <a:buNone/>
              <a:defRPr sz="4300"/>
            </a:lvl7pPr>
            <a:lvl8pPr marL="15121854" indent="0">
              <a:buNone/>
              <a:defRPr sz="4300"/>
            </a:lvl8pPr>
            <a:lvl9pPr marL="17282119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DC482-6B0F-49F4-86B5-7D4770788BC5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364FC-0DDB-4250-9444-ABEF0B90035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50491" y="35279967"/>
            <a:ext cx="19439573" cy="4165001"/>
          </a:xfrm>
        </p:spPr>
        <p:txBody>
          <a:bodyPr anchor="b"/>
          <a:lstStyle>
            <a:lvl1pPr algn="l">
              <a:defRPr sz="9501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6350491" y="4503332"/>
            <a:ext cx="19439573" cy="30239970"/>
          </a:xfrm>
        </p:spPr>
        <p:txBody>
          <a:bodyPr rtlCol="0">
            <a:normAutofit/>
          </a:bodyPr>
          <a:lstStyle>
            <a:lvl1pPr marL="0" indent="0">
              <a:buNone/>
              <a:defRPr sz="15101"/>
            </a:lvl1pPr>
            <a:lvl2pPr marL="2160265" indent="0">
              <a:buNone/>
              <a:defRPr sz="13301"/>
            </a:lvl2pPr>
            <a:lvl3pPr marL="4320529" indent="0">
              <a:buNone/>
              <a:defRPr sz="11400"/>
            </a:lvl3pPr>
            <a:lvl4pPr marL="6480795" indent="0">
              <a:buNone/>
              <a:defRPr sz="9501"/>
            </a:lvl4pPr>
            <a:lvl5pPr marL="8641059" indent="0">
              <a:buNone/>
              <a:defRPr sz="9501"/>
            </a:lvl5pPr>
            <a:lvl6pPr marL="10801324" indent="0">
              <a:buNone/>
              <a:defRPr sz="9501"/>
            </a:lvl6pPr>
            <a:lvl7pPr marL="12961588" indent="0">
              <a:buNone/>
              <a:defRPr sz="9501"/>
            </a:lvl7pPr>
            <a:lvl8pPr marL="15121854" indent="0">
              <a:buNone/>
              <a:defRPr sz="9501"/>
            </a:lvl8pPr>
            <a:lvl9pPr marL="17282119" indent="0">
              <a:buNone/>
              <a:defRPr sz="9501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50491" y="39444967"/>
            <a:ext cx="19439573" cy="5914991"/>
          </a:xfrm>
        </p:spPr>
        <p:txBody>
          <a:bodyPr/>
          <a:lstStyle>
            <a:lvl1pPr marL="0" indent="0">
              <a:buNone/>
              <a:defRPr sz="6700"/>
            </a:lvl1pPr>
            <a:lvl2pPr marL="2160265" indent="0">
              <a:buNone/>
              <a:defRPr sz="5600"/>
            </a:lvl2pPr>
            <a:lvl3pPr marL="4320529" indent="0">
              <a:buNone/>
              <a:defRPr sz="4700"/>
            </a:lvl3pPr>
            <a:lvl4pPr marL="6480795" indent="0">
              <a:buNone/>
              <a:defRPr sz="4300"/>
            </a:lvl4pPr>
            <a:lvl5pPr marL="8641059" indent="0">
              <a:buNone/>
              <a:defRPr sz="4300"/>
            </a:lvl5pPr>
            <a:lvl6pPr marL="10801324" indent="0">
              <a:buNone/>
              <a:defRPr sz="4300"/>
            </a:lvl6pPr>
            <a:lvl7pPr marL="12961588" indent="0">
              <a:buNone/>
              <a:defRPr sz="4300"/>
            </a:lvl7pPr>
            <a:lvl8pPr marL="15121854" indent="0">
              <a:buNone/>
              <a:defRPr sz="4300"/>
            </a:lvl8pPr>
            <a:lvl9pPr marL="17282119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8B305-CF62-4A8A-B0B9-E1C2C6B183DC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3BC64-0E42-4E43-AD82-7149BEA5FB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1619017" y="2017287"/>
            <a:ext cx="29161264" cy="8399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1619017" y="11760485"/>
            <a:ext cx="29161264" cy="33261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619017" y="46713536"/>
            <a:ext cx="7561739" cy="2683947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l" defTabSz="4320529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6D1708-1A2E-43E3-9379-4B1FEEAFDD19}" type="datetimeFigureOut">
              <a:rPr lang="ja-JP" altLang="en-US"/>
              <a:pPr>
                <a:defRPr/>
              </a:pPr>
              <a:t>2024/6/18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1069602" y="46713536"/>
            <a:ext cx="10260091" cy="2683947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ctr" defTabSz="4320529" fontAlgn="auto">
              <a:spcBef>
                <a:spcPts val="0"/>
              </a:spcBef>
              <a:spcAft>
                <a:spcPts val="0"/>
              </a:spcAft>
              <a:defRPr sz="5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3218541" y="46713536"/>
            <a:ext cx="7561739" cy="2683947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r" defTabSz="4320529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C982DB-AF5C-4B0F-AFC8-B62385998B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319049" rtl="0" fontAlgn="base">
        <a:spcBef>
          <a:spcPct val="0"/>
        </a:spcBef>
        <a:spcAft>
          <a:spcPct val="0"/>
        </a:spcAft>
        <a:defRPr kumimoji="1" sz="20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711198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1422397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2133595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2844793" algn="ctr" defTabSz="4319049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1619952" indent="-1619952" algn="l" defTabSz="4319049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5101" kern="1200">
          <a:solidFill>
            <a:schemeClr val="tx1"/>
          </a:solidFill>
          <a:latin typeface="+mn-lt"/>
          <a:ea typeface="+mn-ea"/>
          <a:cs typeface="+mn-cs"/>
        </a:defRPr>
      </a:lvl1pPr>
      <a:lvl2pPr marL="3509073" indent="-1348314" algn="l" defTabSz="4319049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13301" kern="1200">
          <a:solidFill>
            <a:schemeClr val="tx1"/>
          </a:solidFill>
          <a:latin typeface="+mn-lt"/>
          <a:ea typeface="+mn-ea"/>
          <a:cs typeface="+mn-cs"/>
        </a:defRPr>
      </a:lvl2pPr>
      <a:lvl3pPr marL="5400663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58951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4pPr>
      <a:lvl5pPr marL="9719710" indent="-1079145" algn="l" defTabSz="4319049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56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23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7pPr>
      <a:lvl8pPr marL="16201987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53" indent="-1080133" algn="l" defTabSz="4320529" rtl="0" eaLnBrk="1" latinLnBrk="0" hangingPunct="1">
        <a:spcBef>
          <a:spcPct val="20000"/>
        </a:spcBef>
        <a:buFont typeface="Arial" pitchFamily="34" charset="0"/>
        <a:buChar char="•"/>
        <a:defRPr kumimoji="1" sz="95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1pPr>
      <a:lvl2pPr marL="2160265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2pPr>
      <a:lvl3pPr marL="432052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3pPr>
      <a:lvl4pPr marL="6480795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4pPr>
      <a:lvl5pPr marL="864105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24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6pPr>
      <a:lvl7pPr marL="12961588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54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19" algn="l" defTabSz="4320529" rtl="0" eaLnBrk="1" latinLnBrk="0" hangingPunct="1">
        <a:defRPr kumimoji="1" sz="86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グループ化 6"/>
          <p:cNvGrpSpPr>
            <a:grpSpLocks/>
          </p:cNvGrpSpPr>
          <p:nvPr/>
        </p:nvGrpSpPr>
        <p:grpSpPr bwMode="auto">
          <a:xfrm>
            <a:off x="11015933" y="939719"/>
            <a:ext cx="16831866" cy="2542630"/>
            <a:chOff x="6387884" y="514843"/>
            <a:chExt cx="7390175" cy="1010421"/>
          </a:xfrm>
        </p:grpSpPr>
        <p:sp>
          <p:nvSpPr>
            <p:cNvPr id="13351" name="テキスト ボックス 7"/>
            <p:cNvSpPr txBox="1">
              <a:spLocks noChangeArrowheads="1"/>
            </p:cNvSpPr>
            <p:nvPr/>
          </p:nvSpPr>
          <p:spPr bwMode="auto">
            <a:xfrm>
              <a:off x="6387884" y="514843"/>
              <a:ext cx="7390175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題名：〇△□〇△□〇△□〇△□〇△□〇△□ 　</a:t>
              </a:r>
            </a:p>
          </p:txBody>
        </p:sp>
        <p:sp>
          <p:nvSpPr>
            <p:cNvPr id="13352" name="テキスト ボックス 8"/>
            <p:cNvSpPr txBox="1">
              <a:spLocks noChangeArrowheads="1"/>
            </p:cNvSpPr>
            <p:nvPr/>
          </p:nvSpPr>
          <p:spPr bwMode="auto">
            <a:xfrm>
              <a:off x="7032099" y="941515"/>
              <a:ext cx="6690254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  〇△□〇△□〇△□〇△□〇△□〇△□ 　</a:t>
              </a:r>
            </a:p>
          </p:txBody>
        </p:sp>
      </p:grpSp>
      <p:sp>
        <p:nvSpPr>
          <p:cNvPr id="13315" name="テキスト ボックス 10"/>
          <p:cNvSpPr txBox="1">
            <a:spLocks noChangeArrowheads="1"/>
          </p:cNvSpPr>
          <p:nvPr/>
        </p:nvSpPr>
        <p:spPr bwMode="auto">
          <a:xfrm>
            <a:off x="8989173" y="4132694"/>
            <a:ext cx="19379824" cy="1985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発表者氏名：○○○○○、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</a:t>
            </a:r>
          </a:p>
        </p:txBody>
      </p:sp>
      <p:sp>
        <p:nvSpPr>
          <p:cNvPr id="2" name="正方形/長方形 1"/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-28283" y="7226992"/>
            <a:ext cx="32429727" cy="43175784"/>
          </a:xfrm>
          <a:prstGeom prst="rect">
            <a:avLst/>
          </a:prstGeom>
          <a:solidFill>
            <a:srgbClr val="FF9BD4"/>
          </a:solidFill>
          <a:ln w="254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highlight>
                  <a:srgbClr val="0000FF"/>
                </a:highlight>
                <a:latin typeface="+mn-lt"/>
                <a:ea typeface="+mn-ea"/>
              </a:rPr>
              <a:t>　　</a:t>
            </a:r>
          </a:p>
        </p:txBody>
      </p:sp>
      <p:sp>
        <p:nvSpPr>
          <p:cNvPr id="3" name="正方形/長方形 2"/>
          <p:cNvSpPr>
            <a:spLocks noChangeArrowheads="1"/>
          </p:cNvSpPr>
          <p:nvPr/>
        </p:nvSpPr>
        <p:spPr bwMode="auto">
          <a:xfrm>
            <a:off x="810393" y="7994450"/>
            <a:ext cx="30702723" cy="4652543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8" name="正方形/長方形 37"/>
          <p:cNvSpPr>
            <a:spLocks noChangeArrowheads="1"/>
          </p:cNvSpPr>
          <p:nvPr/>
        </p:nvSpPr>
        <p:spPr bwMode="auto">
          <a:xfrm>
            <a:off x="810393" y="12902121"/>
            <a:ext cx="30702723" cy="10508916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latin typeface="+mn-lt"/>
                <a:ea typeface="+mn-ea"/>
              </a:rPr>
              <a:t>　　　　　　　</a:t>
            </a:r>
          </a:p>
        </p:txBody>
      </p:sp>
      <p:sp>
        <p:nvSpPr>
          <p:cNvPr id="13325" name="テキスト ボックス 27"/>
          <p:cNvSpPr txBox="1">
            <a:spLocks noChangeArrowheads="1"/>
          </p:cNvSpPr>
          <p:nvPr/>
        </p:nvSpPr>
        <p:spPr bwMode="auto">
          <a:xfrm>
            <a:off x="1206411" y="10034134"/>
            <a:ext cx="30192141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〇△□〇△□〇△□〇△□〇△□〇△□〇△□〇△□〇△□〇△□〇△□〇△□〇△□〇△□〇△□〇△□〇△□〇△□〇△□〇△□〇△□〇△□〇△□〇△□〇△□〇△□〇△□〇△□〇△□〇△□ 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 bwMode="auto">
          <a:xfrm>
            <a:off x="1170198" y="8394449"/>
            <a:ext cx="7204136" cy="1118520"/>
          </a:xfrm>
          <a:prstGeom prst="roundRect">
            <a:avLst/>
          </a:prstGeom>
          <a:noFill/>
          <a:ln w="28575">
            <a:solidFill>
              <a:srgbClr val="FF9B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13333" name="テキスト ボックス 51"/>
          <p:cNvSpPr txBox="1">
            <a:spLocks noChangeArrowheads="1"/>
          </p:cNvSpPr>
          <p:nvPr/>
        </p:nvSpPr>
        <p:spPr bwMode="auto">
          <a:xfrm>
            <a:off x="3135223" y="8550006"/>
            <a:ext cx="3568838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はじめに</a:t>
            </a:r>
            <a:r>
              <a:rPr lang="en-US" altLang="ja-JP" sz="4400" b="1" dirty="0">
                <a:latin typeface="Calibri" pitchFamily="34" charset="0"/>
              </a:rPr>
              <a:t>…</a:t>
            </a:r>
            <a:endParaRPr lang="ja-JP" altLang="en-US" sz="4400" b="1" dirty="0">
              <a:latin typeface="Calibri" pitchFamily="34" charset="0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-28100" y="26991"/>
            <a:ext cx="7204136" cy="7200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001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演題</a:t>
            </a:r>
            <a:r>
              <a:rPr lang="en-US" altLang="ja-JP" sz="6001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No.</a:t>
            </a:r>
            <a:endParaRPr lang="ja-JP" altLang="en-US" sz="6001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4" name="正方形/長方形 43"/>
          <p:cNvSpPr>
            <a:spLocks noChangeArrowheads="1"/>
          </p:cNvSpPr>
          <p:nvPr/>
        </p:nvSpPr>
        <p:spPr bwMode="auto">
          <a:xfrm>
            <a:off x="810393" y="27729170"/>
            <a:ext cx="30702723" cy="3783919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5" name="テキスト ボックス 30"/>
          <p:cNvSpPr txBox="1">
            <a:spLocks noChangeArrowheads="1"/>
          </p:cNvSpPr>
          <p:nvPr/>
        </p:nvSpPr>
        <p:spPr bwMode="auto">
          <a:xfrm>
            <a:off x="1426032" y="29632869"/>
            <a:ext cx="29115254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0" name="角丸四角形 42"/>
          <p:cNvSpPr/>
          <p:nvPr/>
        </p:nvSpPr>
        <p:spPr bwMode="auto">
          <a:xfrm>
            <a:off x="1170198" y="13328670"/>
            <a:ext cx="7204133" cy="1118520"/>
          </a:xfrm>
          <a:prstGeom prst="roundRect">
            <a:avLst/>
          </a:prstGeom>
          <a:noFill/>
          <a:ln w="28575">
            <a:solidFill>
              <a:srgbClr val="FF9B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51" name="テキスト ボックス 52"/>
          <p:cNvSpPr txBox="1">
            <a:spLocks noChangeArrowheads="1"/>
          </p:cNvSpPr>
          <p:nvPr/>
        </p:nvSpPr>
        <p:spPr bwMode="auto">
          <a:xfrm>
            <a:off x="3671040" y="13484227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目的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273189" y="14879242"/>
            <a:ext cx="11291476" cy="77588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52" name="テキスト ボックス 27"/>
          <p:cNvSpPr txBox="1">
            <a:spLocks noChangeArrowheads="1"/>
          </p:cNvSpPr>
          <p:nvPr/>
        </p:nvSpPr>
        <p:spPr bwMode="auto">
          <a:xfrm>
            <a:off x="13697911" y="15035768"/>
            <a:ext cx="16442570" cy="6909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Calibri" pitchFamily="34" charset="0"/>
            </a:endParaRPr>
          </a:p>
          <a:p>
            <a:endParaRPr lang="en-US" altLang="ja-JP" sz="4400" dirty="0">
              <a:latin typeface="Calibri" pitchFamily="34" charset="0"/>
            </a:endParaRPr>
          </a:p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〇△□〇△□〇△□〇△□〇△□〇△□〇△□〇△□〇△□〇〇△□△□△□〇△□〇△□〇△□〇△□</a:t>
            </a:r>
            <a:endParaRPr lang="en-US" altLang="ja-JP" sz="4400" dirty="0">
              <a:latin typeface="Calibri" pitchFamily="34" charset="0"/>
            </a:endParaRPr>
          </a:p>
          <a:p>
            <a:endParaRPr lang="en-US" altLang="ja-JP" sz="4400" dirty="0">
              <a:latin typeface="Calibri" pitchFamily="34" charset="0"/>
              <a:ea typeface="HGPｺﾞｼｯｸM" pitchFamily="50" charset="-128"/>
            </a:endParaRPr>
          </a:p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〇△□〇△□〇△□〇△□〇△□〇△□〇△□〇△□〇△□〇△□〇△□△□〇△□〇△□〇△□〇△□〇△□〇〇△□〇△□〇△□〇△□〇△□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3" name="角丸四角形 42"/>
          <p:cNvSpPr/>
          <p:nvPr/>
        </p:nvSpPr>
        <p:spPr bwMode="auto">
          <a:xfrm>
            <a:off x="1344947" y="28029980"/>
            <a:ext cx="7204133" cy="1118520"/>
          </a:xfrm>
          <a:prstGeom prst="roundRect">
            <a:avLst/>
          </a:prstGeom>
          <a:noFill/>
          <a:ln w="28575">
            <a:solidFill>
              <a:srgbClr val="FF9B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54" name="テキスト ボックス 52"/>
          <p:cNvSpPr txBox="1">
            <a:spLocks noChangeArrowheads="1"/>
          </p:cNvSpPr>
          <p:nvPr/>
        </p:nvSpPr>
        <p:spPr bwMode="auto">
          <a:xfrm>
            <a:off x="3845789" y="28185539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対象</a:t>
            </a:r>
          </a:p>
        </p:txBody>
      </p:sp>
      <p:sp>
        <p:nvSpPr>
          <p:cNvPr id="55" name="テキスト ボックス 52"/>
          <p:cNvSpPr txBox="1">
            <a:spLocks noChangeArrowheads="1"/>
          </p:cNvSpPr>
          <p:nvPr/>
        </p:nvSpPr>
        <p:spPr bwMode="auto">
          <a:xfrm>
            <a:off x="4353562" y="18368399"/>
            <a:ext cx="4341799" cy="1061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60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61" name="正方形/長方形 60"/>
          <p:cNvSpPr>
            <a:spLocks noChangeArrowheads="1"/>
          </p:cNvSpPr>
          <p:nvPr/>
        </p:nvSpPr>
        <p:spPr bwMode="auto">
          <a:xfrm>
            <a:off x="846608" y="31804134"/>
            <a:ext cx="30702723" cy="9000065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688" dirty="0">
                <a:solidFill>
                  <a:schemeClr val="lt1"/>
                </a:solidFill>
                <a:latin typeface="+mn-lt"/>
                <a:ea typeface="+mn-ea"/>
              </a:rPr>
              <a:t>　　　　　　　　　　　　　　</a:t>
            </a:r>
          </a:p>
        </p:txBody>
      </p:sp>
      <p:sp>
        <p:nvSpPr>
          <p:cNvPr id="62" name="角丸四角形 42"/>
          <p:cNvSpPr/>
          <p:nvPr/>
        </p:nvSpPr>
        <p:spPr bwMode="auto">
          <a:xfrm>
            <a:off x="1206413" y="32230684"/>
            <a:ext cx="7204133" cy="1118520"/>
          </a:xfrm>
          <a:prstGeom prst="roundRect">
            <a:avLst/>
          </a:prstGeom>
          <a:noFill/>
          <a:ln w="28575">
            <a:solidFill>
              <a:srgbClr val="FF9B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63" name="テキスト ボックス 52"/>
          <p:cNvSpPr txBox="1">
            <a:spLocks noChangeArrowheads="1"/>
          </p:cNvSpPr>
          <p:nvPr/>
        </p:nvSpPr>
        <p:spPr bwMode="auto">
          <a:xfrm>
            <a:off x="3707257" y="32386240"/>
            <a:ext cx="3275363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症例紹介</a:t>
            </a:r>
          </a:p>
        </p:txBody>
      </p:sp>
      <p:sp>
        <p:nvSpPr>
          <p:cNvPr id="64" name="正方形/長方形 63"/>
          <p:cNvSpPr/>
          <p:nvPr/>
        </p:nvSpPr>
        <p:spPr>
          <a:xfrm>
            <a:off x="2086076" y="34140211"/>
            <a:ext cx="7576183" cy="49628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66" name="テキスト ボックス 52"/>
          <p:cNvSpPr txBox="1">
            <a:spLocks noChangeArrowheads="1"/>
          </p:cNvSpPr>
          <p:nvPr/>
        </p:nvSpPr>
        <p:spPr bwMode="auto">
          <a:xfrm>
            <a:off x="4172779" y="36465500"/>
            <a:ext cx="5141201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2" name="正方形/長方形 71"/>
          <p:cNvSpPr/>
          <p:nvPr/>
        </p:nvSpPr>
        <p:spPr>
          <a:xfrm>
            <a:off x="9032714" y="34134714"/>
            <a:ext cx="7576183" cy="49628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3" name="テキスト ボックス 52"/>
          <p:cNvSpPr txBox="1">
            <a:spLocks noChangeArrowheads="1"/>
          </p:cNvSpPr>
          <p:nvPr/>
        </p:nvSpPr>
        <p:spPr bwMode="auto">
          <a:xfrm>
            <a:off x="10871937" y="36460004"/>
            <a:ext cx="5141201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4" name="正方形/長方形 73"/>
          <p:cNvSpPr/>
          <p:nvPr/>
        </p:nvSpPr>
        <p:spPr>
          <a:xfrm>
            <a:off x="15905286" y="34134713"/>
            <a:ext cx="7576183" cy="49628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5" name="テキスト ボックス 52"/>
          <p:cNvSpPr txBox="1">
            <a:spLocks noChangeArrowheads="1"/>
          </p:cNvSpPr>
          <p:nvPr/>
        </p:nvSpPr>
        <p:spPr bwMode="auto">
          <a:xfrm>
            <a:off x="17969089" y="36433223"/>
            <a:ext cx="5141201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6" name="正方形/長方形 75"/>
          <p:cNvSpPr/>
          <p:nvPr/>
        </p:nvSpPr>
        <p:spPr>
          <a:xfrm>
            <a:off x="22860583" y="34134713"/>
            <a:ext cx="7576183" cy="49628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6688" dirty="0"/>
          </a:p>
        </p:txBody>
      </p:sp>
      <p:sp>
        <p:nvSpPr>
          <p:cNvPr id="77" name="テキスト ボックス 52"/>
          <p:cNvSpPr txBox="1">
            <a:spLocks noChangeArrowheads="1"/>
          </p:cNvSpPr>
          <p:nvPr/>
        </p:nvSpPr>
        <p:spPr bwMode="auto">
          <a:xfrm>
            <a:off x="24497919" y="36460004"/>
            <a:ext cx="5141201" cy="87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8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83" name="正方形/長方形 82"/>
          <p:cNvSpPr>
            <a:spLocks noChangeArrowheads="1"/>
          </p:cNvSpPr>
          <p:nvPr/>
        </p:nvSpPr>
        <p:spPr bwMode="auto">
          <a:xfrm>
            <a:off x="789932" y="41106354"/>
            <a:ext cx="30702723" cy="4039837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4" name="テキスト ボックス 30"/>
          <p:cNvSpPr txBox="1">
            <a:spLocks noChangeArrowheads="1"/>
          </p:cNvSpPr>
          <p:nvPr/>
        </p:nvSpPr>
        <p:spPr bwMode="auto">
          <a:xfrm>
            <a:off x="1588347" y="42867131"/>
            <a:ext cx="29115254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85" name="角丸四角形 42"/>
          <p:cNvSpPr/>
          <p:nvPr/>
        </p:nvSpPr>
        <p:spPr bwMode="auto">
          <a:xfrm>
            <a:off x="1435506" y="41592961"/>
            <a:ext cx="7204133" cy="1118520"/>
          </a:xfrm>
          <a:prstGeom prst="roundRect">
            <a:avLst/>
          </a:prstGeom>
          <a:noFill/>
          <a:ln w="28575">
            <a:solidFill>
              <a:srgbClr val="FF9B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86" name="テキスト ボックス 52"/>
          <p:cNvSpPr txBox="1">
            <a:spLocks noChangeArrowheads="1"/>
          </p:cNvSpPr>
          <p:nvPr/>
        </p:nvSpPr>
        <p:spPr bwMode="auto">
          <a:xfrm>
            <a:off x="4168084" y="41748518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結語</a:t>
            </a:r>
          </a:p>
        </p:txBody>
      </p:sp>
      <p:sp>
        <p:nvSpPr>
          <p:cNvPr id="46" name="正方形/長方形 45"/>
          <p:cNvSpPr>
            <a:spLocks noChangeArrowheads="1"/>
          </p:cNvSpPr>
          <p:nvPr/>
        </p:nvSpPr>
        <p:spPr bwMode="auto">
          <a:xfrm>
            <a:off x="784247" y="23664217"/>
            <a:ext cx="30702723" cy="3783919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7" name="テキスト ボックス 30"/>
          <p:cNvSpPr txBox="1">
            <a:spLocks noChangeArrowheads="1"/>
          </p:cNvSpPr>
          <p:nvPr/>
        </p:nvSpPr>
        <p:spPr bwMode="auto">
          <a:xfrm>
            <a:off x="1399886" y="25567916"/>
            <a:ext cx="29115254" cy="149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48" name="角丸四角形 42"/>
          <p:cNvSpPr/>
          <p:nvPr/>
        </p:nvSpPr>
        <p:spPr bwMode="auto">
          <a:xfrm>
            <a:off x="1247045" y="24069540"/>
            <a:ext cx="7204133" cy="1118520"/>
          </a:xfrm>
          <a:prstGeom prst="roundRect">
            <a:avLst/>
          </a:prstGeom>
          <a:noFill/>
          <a:ln w="28575">
            <a:solidFill>
              <a:srgbClr val="FF9B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/>
          </a:p>
        </p:txBody>
      </p:sp>
      <p:sp>
        <p:nvSpPr>
          <p:cNvPr id="49" name="テキスト ボックス 52"/>
          <p:cNvSpPr txBox="1">
            <a:spLocks noChangeArrowheads="1"/>
          </p:cNvSpPr>
          <p:nvPr/>
        </p:nvSpPr>
        <p:spPr bwMode="auto">
          <a:xfrm>
            <a:off x="3747887" y="24225099"/>
            <a:ext cx="1816247" cy="81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ja-JP" altLang="en-US" sz="4400" b="1" dirty="0">
                <a:latin typeface="Calibri" pitchFamily="34" charset="0"/>
              </a:rPr>
              <a:t>対象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2FCB772-FF5B-4AC6-58D4-2A6EEDEFBF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393" y="45632798"/>
            <a:ext cx="30702723" cy="4039837"/>
          </a:xfrm>
          <a:prstGeom prst="rect">
            <a:avLst/>
          </a:prstGeom>
          <a:solidFill>
            <a:schemeClr val="bg1"/>
          </a:solidFill>
          <a:ln w="88900" algn="ctr">
            <a:noFill/>
            <a:miter lim="800000"/>
            <a:headEnd/>
            <a:tailEnd/>
          </a:ln>
        </p:spPr>
        <p:txBody>
          <a:bodyPr lIns="137160" tIns="68581" rIns="137160" bIns="68581" anchor="ctr"/>
          <a:lstStyle/>
          <a:p>
            <a:pPr algn="ctr" defTabSz="4320529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6688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2" name="テキスト ボックス 52">
            <a:extLst>
              <a:ext uri="{FF2B5EF4-FFF2-40B4-BE49-F238E27FC236}">
                <a16:creationId xmlns:a16="http://schemas.microsoft.com/office/drawing/2014/main" id="{32F5CB38-6D8E-9485-CEB2-79478895F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73823" y="47306431"/>
            <a:ext cx="6178149" cy="1061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1" rIns="137160" bIns="68581">
            <a:spAutoFit/>
          </a:bodyPr>
          <a:lstStyle/>
          <a:p>
            <a:r>
              <a:rPr lang="en-US" altLang="ja-JP" sz="60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COI</a:t>
            </a:r>
            <a:r>
              <a:rPr lang="ja-JP" altLang="en-US" sz="6001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　など配置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594</Words>
  <Application>Microsoft Office PowerPoint</Application>
  <PresentationFormat>ユーザー設定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HGPｺﾞｼｯｸM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NM</dc:creator>
  <cp:lastModifiedBy>Fu8914</cp:lastModifiedBy>
  <cp:revision>50</cp:revision>
  <cp:lastPrinted>2017-03-07T07:44:16Z</cp:lastPrinted>
  <dcterms:created xsi:type="dcterms:W3CDTF">2014-01-28T07:16:22Z</dcterms:created>
  <dcterms:modified xsi:type="dcterms:W3CDTF">2024-06-18T02:25:35Z</dcterms:modified>
</cp:coreProperties>
</file>