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2" d="100"/>
          <a:sy n="12" d="100"/>
        </p:scale>
        <p:origin x="4086" y="1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rgbClr val="00B050"/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3135223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671040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845789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707257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4168084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747887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49</cp:revision>
  <cp:lastPrinted>2017-03-07T07:44:16Z</cp:lastPrinted>
  <dcterms:created xsi:type="dcterms:W3CDTF">2014-01-28T07:16:22Z</dcterms:created>
  <dcterms:modified xsi:type="dcterms:W3CDTF">2024-06-18T02:24:20Z</dcterms:modified>
</cp:coreProperties>
</file>