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50399950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2" d="100"/>
          <a:sy n="12" d="100"/>
        </p:scale>
        <p:origin x="1314" y="198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5656657"/>
            <a:ext cx="27539394" cy="1080332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7" y="28559974"/>
            <a:ext cx="22679503" cy="12879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8" y="9531669"/>
            <a:ext cx="12914717" cy="2031981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9531669"/>
            <a:ext cx="38215412" cy="2031981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32386641"/>
            <a:ext cx="27539394" cy="1000999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21361655"/>
            <a:ext cx="27539394" cy="11024986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1" y="55568285"/>
            <a:ext cx="25565065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5" y="55568285"/>
            <a:ext cx="25565061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2018341"/>
            <a:ext cx="29159360" cy="839999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11281661"/>
            <a:ext cx="14315312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5983319"/>
            <a:ext cx="14315312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3" y="11281661"/>
            <a:ext cx="14320935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3" y="15983319"/>
            <a:ext cx="14320935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2006667"/>
            <a:ext cx="10659144" cy="853999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2006671"/>
            <a:ext cx="18112102" cy="43014961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10546663"/>
            <a:ext cx="10659144" cy="3447497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1" y="35279967"/>
            <a:ext cx="19439573" cy="416500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1" y="4503332"/>
            <a:ext cx="19439573" cy="30239970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1" y="39444967"/>
            <a:ext cx="19439573" cy="5914991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2017287"/>
            <a:ext cx="29161264" cy="839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1760485"/>
            <a:ext cx="29161264" cy="3326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7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2" y="46713536"/>
            <a:ext cx="10260091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1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5933" y="939719"/>
            <a:ext cx="16831866" cy="2542630"/>
            <a:chOff x="6387884" y="514843"/>
            <a:chExt cx="7390175" cy="10104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7390175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032099" y="941515"/>
              <a:ext cx="669025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9173" y="4132694"/>
            <a:ext cx="19379824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-28283" y="7226992"/>
            <a:ext cx="32429727" cy="431757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810393" y="7994450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810393" y="12902121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206411" y="10034134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170198" y="8394449"/>
            <a:ext cx="7204136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582508" y="8550006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28100" y="26991"/>
            <a:ext cx="7204136" cy="72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810393" y="27729170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426032" y="2963286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170198" y="13328670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118325" y="1348422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273189" y="14879242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697911" y="15035768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344947" y="28029980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293074" y="2818553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353562" y="18368399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846608" y="31804134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206413" y="32230684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154542" y="32386240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86076" y="34140211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72779" y="36465500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032714" y="34134714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71937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905286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69089" y="36433223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583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97919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89932" y="41106354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588347" y="42867131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435506" y="41592961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615369" y="41748518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784247" y="23664217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399886" y="25567916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247045" y="24069540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195172" y="2422509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FCB772-FF5B-4AC6-58D4-2A6EEDEF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93" y="45632798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テキスト ボックス 52">
            <a:extLst>
              <a:ext uri="{FF2B5EF4-FFF2-40B4-BE49-F238E27FC236}">
                <a16:creationId xmlns:a16="http://schemas.microsoft.com/office/drawing/2014/main" id="{32F5CB38-6D8E-9485-CEB2-79478895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823" y="47306431"/>
            <a:ext cx="617814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COI</a:t>
            </a: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　など配置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594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46</cp:revision>
  <cp:lastPrinted>2017-03-07T07:44:16Z</cp:lastPrinted>
  <dcterms:created xsi:type="dcterms:W3CDTF">2014-01-28T07:16:22Z</dcterms:created>
  <dcterms:modified xsi:type="dcterms:W3CDTF">2024-06-18T01:53:40Z</dcterms:modified>
</cp:coreProperties>
</file>