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50399950"/>
  <p:notesSz cx="6805613" cy="9939338"/>
  <p:defaultTextStyle>
    <a:defPPr>
      <a:defRPr lang="ja-JP"/>
    </a:defPPr>
    <a:lvl1pPr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774587" indent="-1860307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5552349" indent="-372378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8330109" indent="-558726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1107872" indent="-7450751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4571401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5485683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6399960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7314242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D4"/>
    <a:srgbClr val="FF66FF"/>
    <a:srgbClr val="FE5050"/>
    <a:srgbClr val="FFFFCC"/>
    <a:srgbClr val="FF373C"/>
    <a:srgbClr val="FE7458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78" autoAdjust="0"/>
  </p:normalViewPr>
  <p:slideViewPr>
    <p:cSldViewPr>
      <p:cViewPr varScale="1">
        <p:scale>
          <a:sx n="15" d="100"/>
          <a:sy n="15" d="100"/>
        </p:scale>
        <p:origin x="3042" y="186"/>
      </p:cViewPr>
      <p:guideLst>
        <p:guide orient="horz" pos="15876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951" y="15656657"/>
            <a:ext cx="27539394" cy="1080332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59897" y="28559974"/>
            <a:ext cx="22679503" cy="12879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624088" y="9531669"/>
            <a:ext cx="12914717" cy="2031981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68689" y="9531669"/>
            <a:ext cx="38215412" cy="2031981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325" y="32386641"/>
            <a:ext cx="27539394" cy="10009990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325" y="21361655"/>
            <a:ext cx="27539394" cy="11024986"/>
          </a:xfrm>
        </p:spPr>
        <p:txBody>
          <a:bodyPr anchor="b"/>
          <a:lstStyle>
            <a:lvl1pPr marL="0" indent="0">
              <a:buNone/>
              <a:defRPr sz="9501">
                <a:solidFill>
                  <a:schemeClr val="tx1">
                    <a:tint val="75000"/>
                  </a:schemeClr>
                </a:solidFill>
              </a:defRPr>
            </a:lvl1pPr>
            <a:lvl2pPr marL="2160265" indent="0">
              <a:buNone/>
              <a:defRPr sz="8601">
                <a:solidFill>
                  <a:schemeClr val="tx1">
                    <a:tint val="75000"/>
                  </a:schemeClr>
                </a:solidFill>
              </a:defRPr>
            </a:lvl2pPr>
            <a:lvl3pPr marL="4320529" indent="0">
              <a:buNone/>
              <a:defRPr sz="7701">
                <a:solidFill>
                  <a:schemeClr val="tx1">
                    <a:tint val="75000"/>
                  </a:schemeClr>
                </a:solidFill>
              </a:defRPr>
            </a:lvl3pPr>
            <a:lvl4pPr marL="648079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105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68691" y="55568285"/>
            <a:ext cx="25565065" cy="157161509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3745" y="55568285"/>
            <a:ext cx="25565061" cy="157161509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5" y="2018341"/>
            <a:ext cx="29159360" cy="839999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19964" y="11281661"/>
            <a:ext cx="14315312" cy="4701659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19964" y="15983319"/>
            <a:ext cx="14315312" cy="29038309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58393" y="11281661"/>
            <a:ext cx="14320935" cy="4701659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58393" y="15983319"/>
            <a:ext cx="14320935" cy="29038309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8" y="2006667"/>
            <a:ext cx="10659144" cy="8539991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7224" y="2006671"/>
            <a:ext cx="18112102" cy="43014961"/>
          </a:xfrm>
        </p:spPr>
        <p:txBody>
          <a:bodyPr/>
          <a:lstStyle>
            <a:lvl1pPr>
              <a:defRPr sz="15101"/>
            </a:lvl1pPr>
            <a:lvl2pPr>
              <a:defRPr sz="13301"/>
            </a:lvl2pPr>
            <a:lvl3pPr>
              <a:defRPr sz="11400"/>
            </a:lvl3pPr>
            <a:lvl4pPr>
              <a:defRPr sz="9501"/>
            </a:lvl4pPr>
            <a:lvl5pPr>
              <a:defRPr sz="9501"/>
            </a:lvl5pPr>
            <a:lvl6pPr>
              <a:defRPr sz="9501"/>
            </a:lvl6pPr>
            <a:lvl7pPr>
              <a:defRPr sz="9501"/>
            </a:lvl7pPr>
            <a:lvl8pPr>
              <a:defRPr sz="9501"/>
            </a:lvl8pPr>
            <a:lvl9pPr>
              <a:defRPr sz="95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19968" y="10546663"/>
            <a:ext cx="10659144" cy="34474970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0491" y="35279967"/>
            <a:ext cx="19439573" cy="4165001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0491" y="4503332"/>
            <a:ext cx="19439573" cy="30239970"/>
          </a:xfrm>
        </p:spPr>
        <p:txBody>
          <a:bodyPr rtlCol="0">
            <a:normAutofit/>
          </a:bodyPr>
          <a:lstStyle>
            <a:lvl1pPr marL="0" indent="0">
              <a:buNone/>
              <a:defRPr sz="15101"/>
            </a:lvl1pPr>
            <a:lvl2pPr marL="2160265" indent="0">
              <a:buNone/>
              <a:defRPr sz="13301"/>
            </a:lvl2pPr>
            <a:lvl3pPr marL="4320529" indent="0">
              <a:buNone/>
              <a:defRPr sz="11400"/>
            </a:lvl3pPr>
            <a:lvl4pPr marL="6480795" indent="0">
              <a:buNone/>
              <a:defRPr sz="9501"/>
            </a:lvl4pPr>
            <a:lvl5pPr marL="8641059" indent="0">
              <a:buNone/>
              <a:defRPr sz="9501"/>
            </a:lvl5pPr>
            <a:lvl6pPr marL="10801324" indent="0">
              <a:buNone/>
              <a:defRPr sz="9501"/>
            </a:lvl6pPr>
            <a:lvl7pPr marL="12961588" indent="0">
              <a:buNone/>
              <a:defRPr sz="9501"/>
            </a:lvl7pPr>
            <a:lvl8pPr marL="15121854" indent="0">
              <a:buNone/>
              <a:defRPr sz="9501"/>
            </a:lvl8pPr>
            <a:lvl9pPr marL="17282119" indent="0">
              <a:buNone/>
              <a:defRPr sz="9501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0491" y="39444967"/>
            <a:ext cx="19439573" cy="5914991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619017" y="2017287"/>
            <a:ext cx="29161264" cy="839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619017" y="11760485"/>
            <a:ext cx="29161264" cy="3326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19017" y="46713536"/>
            <a:ext cx="7561739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69602" y="46713536"/>
            <a:ext cx="10260091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529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18541" y="46713536"/>
            <a:ext cx="7561739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049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98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97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95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793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952" indent="-1619952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1" kern="1200">
          <a:solidFill>
            <a:schemeClr val="tx1"/>
          </a:solidFill>
          <a:latin typeface="+mn-lt"/>
          <a:ea typeface="+mn-ea"/>
          <a:cs typeface="+mn-cs"/>
        </a:defRPr>
      </a:lvl1pPr>
      <a:lvl2pPr marL="3509073" indent="-1348314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1" kern="1200">
          <a:solidFill>
            <a:schemeClr val="tx1"/>
          </a:solidFill>
          <a:latin typeface="+mn-lt"/>
          <a:ea typeface="+mn-ea"/>
          <a:cs typeface="+mn-cs"/>
        </a:defRPr>
      </a:lvl2pPr>
      <a:lvl3pPr marL="5400663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951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4pPr>
      <a:lvl5pPr marL="9719710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56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2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7pPr>
      <a:lvl8pPr marL="16201987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5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6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2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3pPr>
      <a:lvl4pPr marL="648079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5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2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588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5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1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11015933" y="939719"/>
            <a:ext cx="16831866" cy="2542630"/>
            <a:chOff x="6387884" y="514843"/>
            <a:chExt cx="7390175" cy="1010421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6387884" y="514843"/>
              <a:ext cx="7390175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7032099" y="941515"/>
              <a:ext cx="6690254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8989173" y="4132694"/>
            <a:ext cx="19379824" cy="198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-28283" y="7226992"/>
            <a:ext cx="32429727" cy="4317578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810393" y="7994450"/>
            <a:ext cx="30702723" cy="465254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810393" y="12902121"/>
            <a:ext cx="30702723" cy="10508916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206411" y="10034134"/>
            <a:ext cx="30192141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170198" y="8394449"/>
            <a:ext cx="7204136" cy="111852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2582508" y="8550006"/>
            <a:ext cx="3568838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はじめに</a:t>
            </a:r>
            <a:r>
              <a:rPr lang="en-US" altLang="ja-JP" sz="4400" b="1" dirty="0">
                <a:solidFill>
                  <a:schemeClr val="bg1"/>
                </a:solidFill>
                <a:latin typeface="Calibri" pitchFamily="34" charset="0"/>
              </a:rPr>
              <a:t>…</a:t>
            </a:r>
            <a:endParaRPr lang="ja-JP" altLang="en-US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28100" y="26991"/>
            <a:ext cx="7204136" cy="72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810393" y="27729170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426032" y="29632869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170198" y="13328670"/>
            <a:ext cx="7204133" cy="111852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3118325" y="13484227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273189" y="14879242"/>
            <a:ext cx="11291476" cy="77588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13697911" y="15035768"/>
            <a:ext cx="16442570" cy="690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〇△□〇△□〇△□〇△□〇△□〇△□〇△□〇△□〇△□〇〇△□△□△□〇△□〇△□〇△□〇△□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〇△□〇△□〇△□〇△□〇△□〇△□〇△□〇△□〇△□〇△□〇△□△□〇△□〇△□〇△□〇△□〇△□〇〇△□〇△□〇△□〇△□〇△□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344947" y="28029980"/>
            <a:ext cx="7204133" cy="111852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293074" y="28185539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4353562" y="18368399"/>
            <a:ext cx="434179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846608" y="31804134"/>
            <a:ext cx="30702723" cy="9000065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206413" y="32230684"/>
            <a:ext cx="7204133" cy="111852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154542" y="32386240"/>
            <a:ext cx="3275363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86076" y="34140211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4172779" y="36465500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9032714" y="34134714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10871937" y="36460004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5905286" y="34134713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7969089" y="36433223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22860583" y="34134713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24497919" y="36460004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789932" y="41106354"/>
            <a:ext cx="30702723" cy="4039837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588347" y="42867131"/>
            <a:ext cx="29115254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435506" y="41592961"/>
            <a:ext cx="7204133" cy="111852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3615369" y="41748518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>
            <a:spLocks noChangeArrowheads="1"/>
          </p:cNvSpPr>
          <p:nvPr/>
        </p:nvSpPr>
        <p:spPr bwMode="auto">
          <a:xfrm>
            <a:off x="784247" y="23664217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7" name="テキスト ボックス 30"/>
          <p:cNvSpPr txBox="1">
            <a:spLocks noChangeArrowheads="1"/>
          </p:cNvSpPr>
          <p:nvPr/>
        </p:nvSpPr>
        <p:spPr bwMode="auto">
          <a:xfrm>
            <a:off x="1399886" y="25567916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8" name="角丸四角形 42"/>
          <p:cNvSpPr/>
          <p:nvPr/>
        </p:nvSpPr>
        <p:spPr bwMode="auto">
          <a:xfrm>
            <a:off x="1247045" y="24069540"/>
            <a:ext cx="7204133" cy="111852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49" name="テキスト ボックス 52"/>
          <p:cNvSpPr txBox="1">
            <a:spLocks noChangeArrowheads="1"/>
          </p:cNvSpPr>
          <p:nvPr/>
        </p:nvSpPr>
        <p:spPr bwMode="auto">
          <a:xfrm>
            <a:off x="3195172" y="24225099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対象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2FCB772-FF5B-4AC6-58D4-2A6EEDEFB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393" y="45632798"/>
            <a:ext cx="30702723" cy="4039837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テキスト ボックス 52">
            <a:extLst>
              <a:ext uri="{FF2B5EF4-FFF2-40B4-BE49-F238E27FC236}">
                <a16:creationId xmlns:a16="http://schemas.microsoft.com/office/drawing/2014/main" id="{32F5CB38-6D8E-9485-CEB2-79478895F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3823" y="47306431"/>
            <a:ext cx="617814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COI</a:t>
            </a: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　など配置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594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45</cp:revision>
  <cp:lastPrinted>2017-03-07T07:44:16Z</cp:lastPrinted>
  <dcterms:created xsi:type="dcterms:W3CDTF">2014-01-28T07:16:22Z</dcterms:created>
  <dcterms:modified xsi:type="dcterms:W3CDTF">2024-06-18T01:52:12Z</dcterms:modified>
</cp:coreProperties>
</file>