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43200638"/>
  <p:notesSz cx="6805613" cy="9939338"/>
  <p:defaultTextStyle>
    <a:defPPr>
      <a:defRPr lang="ja-JP"/>
    </a:defPPr>
    <a:lvl1pPr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774587" indent="-1860307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5552349" indent="-372378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8330109" indent="-558726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1107872" indent="-7450751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571401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5485683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6399960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7314242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D4"/>
    <a:srgbClr val="FF66FF"/>
    <a:srgbClr val="FE5050"/>
    <a:srgbClr val="FFFFCC"/>
    <a:srgbClr val="FF373C"/>
    <a:srgbClr val="FE7458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78" autoAdjust="0"/>
  </p:normalViewPr>
  <p:slideViewPr>
    <p:cSldViewPr>
      <p:cViewPr varScale="1">
        <p:scale>
          <a:sx n="14" d="100"/>
          <a:sy n="14" d="100"/>
        </p:scale>
        <p:origin x="2496" y="174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951" y="13420203"/>
            <a:ext cx="27539394" cy="92601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59896" y="24480363"/>
            <a:ext cx="22679503" cy="110401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624087" y="8170130"/>
            <a:ext cx="12914717" cy="17417256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68689" y="8170130"/>
            <a:ext cx="38215412" cy="17417256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5" y="27760415"/>
            <a:ext cx="27539394" cy="8580127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325" y="18310278"/>
            <a:ext cx="27539394" cy="9450137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65" indent="0">
              <a:buNone/>
              <a:defRPr sz="8601">
                <a:solidFill>
                  <a:schemeClr val="tx1">
                    <a:tint val="75000"/>
                  </a:schemeClr>
                </a:solidFill>
              </a:defRPr>
            </a:lvl2pPr>
            <a:lvl3pPr marL="4320529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3pPr>
            <a:lvl4pPr marL="648079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105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68690" y="47630709"/>
            <a:ext cx="25565065" cy="134711988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3744" y="47630709"/>
            <a:ext cx="25565061" cy="134711988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5" y="1730033"/>
            <a:ext cx="29159360" cy="720010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4" y="9670147"/>
            <a:ext cx="14315312" cy="4030057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19964" y="13700203"/>
            <a:ext cx="14315312" cy="24890371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58392" y="9670147"/>
            <a:ext cx="14320935" cy="4030057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58392" y="13700203"/>
            <a:ext cx="14320935" cy="24890371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8" y="1720027"/>
            <a:ext cx="10659144" cy="7320108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7224" y="1720031"/>
            <a:ext cx="18112102" cy="36870548"/>
          </a:xfrm>
        </p:spPr>
        <p:txBody>
          <a:bodyPr/>
          <a:lstStyle>
            <a:lvl1pPr>
              <a:defRPr sz="15101"/>
            </a:lvl1pPr>
            <a:lvl2pPr>
              <a:defRPr sz="13301"/>
            </a:lvl2pPr>
            <a:lvl3pPr>
              <a:defRPr sz="114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9968" y="9040139"/>
            <a:ext cx="10659144" cy="29550440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0490" y="30240448"/>
            <a:ext cx="19439573" cy="3570057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0490" y="3860059"/>
            <a:ext cx="19439573" cy="25920383"/>
          </a:xfrm>
        </p:spPr>
        <p:txBody>
          <a:bodyPr rtlCol="0">
            <a:normAutofit/>
          </a:bodyPr>
          <a:lstStyle>
            <a:lvl1pPr marL="0" indent="0">
              <a:buNone/>
              <a:defRPr sz="15101"/>
            </a:lvl1pPr>
            <a:lvl2pPr marL="2160265" indent="0">
              <a:buNone/>
              <a:defRPr sz="13301"/>
            </a:lvl2pPr>
            <a:lvl3pPr marL="4320529" indent="0">
              <a:buNone/>
              <a:defRPr sz="11400"/>
            </a:lvl3pPr>
            <a:lvl4pPr marL="6480795" indent="0">
              <a:buNone/>
              <a:defRPr sz="9501"/>
            </a:lvl4pPr>
            <a:lvl5pPr marL="8641059" indent="0">
              <a:buNone/>
              <a:defRPr sz="9501"/>
            </a:lvl5pPr>
            <a:lvl6pPr marL="10801324" indent="0">
              <a:buNone/>
              <a:defRPr sz="9501"/>
            </a:lvl6pPr>
            <a:lvl7pPr marL="12961588" indent="0">
              <a:buNone/>
              <a:defRPr sz="9501"/>
            </a:lvl7pPr>
            <a:lvl8pPr marL="15121854" indent="0">
              <a:buNone/>
              <a:defRPr sz="9501"/>
            </a:lvl8pPr>
            <a:lvl9pPr marL="17282119" indent="0">
              <a:buNone/>
              <a:defRPr sz="950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0490" y="33810505"/>
            <a:ext cx="19439573" cy="5070072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619017" y="1729130"/>
            <a:ext cx="29161264" cy="720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619017" y="10080574"/>
            <a:ext cx="29161264" cy="2851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19016" y="40040805"/>
            <a:ext cx="7561739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69601" y="40040805"/>
            <a:ext cx="10260091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529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18540" y="40040805"/>
            <a:ext cx="7561739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049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98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97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95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793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952" indent="-1619952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1" kern="1200">
          <a:solidFill>
            <a:schemeClr val="tx1"/>
          </a:solidFill>
          <a:latin typeface="+mn-lt"/>
          <a:ea typeface="+mn-ea"/>
          <a:cs typeface="+mn-cs"/>
        </a:defRPr>
      </a:lvl1pPr>
      <a:lvl2pPr marL="3509073" indent="-1348314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1" kern="1200">
          <a:solidFill>
            <a:schemeClr val="tx1"/>
          </a:solidFill>
          <a:latin typeface="+mn-lt"/>
          <a:ea typeface="+mn-ea"/>
          <a:cs typeface="+mn-cs"/>
        </a:defRPr>
      </a:lvl2pPr>
      <a:lvl3pPr marL="5400663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951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4pPr>
      <a:lvl5pPr marL="9719710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56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2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1987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5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6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2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79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5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2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588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5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1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11013421" y="893441"/>
            <a:ext cx="19072250" cy="1965904"/>
            <a:chOff x="6387884" y="514843"/>
            <a:chExt cx="9528079" cy="1263953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6387884" y="514843"/>
              <a:ext cx="9528079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7100692" y="1195047"/>
              <a:ext cx="8625678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8986662" y="3152067"/>
            <a:ext cx="22917618" cy="198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-30440" y="5628622"/>
            <a:ext cx="32429727" cy="37572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685967" y="5924332"/>
            <a:ext cx="30702723" cy="465254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685967" y="10832004"/>
            <a:ext cx="30702723" cy="10508916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081985" y="7964017"/>
            <a:ext cx="30192141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45773" y="6324332"/>
            <a:ext cx="7204136" cy="1118520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458083" y="6479889"/>
            <a:ext cx="3568838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はじめに</a:t>
            </a:r>
            <a:r>
              <a:rPr lang="en-US" altLang="ja-JP" sz="4400" b="1" dirty="0">
                <a:solidFill>
                  <a:schemeClr val="bg1"/>
                </a:solidFill>
                <a:latin typeface="Calibri" pitchFamily="34" charset="0"/>
              </a:rPr>
              <a:t>…</a:t>
            </a:r>
            <a:endParaRPr lang="ja-JP" altLang="en-US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30611" y="-19285"/>
            <a:ext cx="7204136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685967" y="25659052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301607" y="27562752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045772" y="11258553"/>
            <a:ext cx="7204133" cy="1118520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2993899" y="11414110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148764" y="12809124"/>
            <a:ext cx="11291476" cy="77588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3573486" y="12965651"/>
            <a:ext cx="16442570" cy="690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220521" y="25959863"/>
            <a:ext cx="7204133" cy="1118520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168648" y="26115422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229136" y="16298281"/>
            <a:ext cx="434179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722182" y="29731937"/>
            <a:ext cx="30702723" cy="9000065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081987" y="30158488"/>
            <a:ext cx="7204133" cy="1118520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030116" y="30314044"/>
            <a:ext cx="3275363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40024" y="31614929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4126729" y="36343016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8986662" y="31609432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10825887" y="36337520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5859234" y="31609431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7923039" y="36310739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14531" y="31609431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24451869" y="36337520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8" name="テキスト ボックス 30"/>
          <p:cNvSpPr txBox="1">
            <a:spLocks noChangeArrowheads="1"/>
          </p:cNvSpPr>
          <p:nvPr/>
        </p:nvSpPr>
        <p:spPr bwMode="auto">
          <a:xfrm>
            <a:off x="1620428" y="37029481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848282" y="39644862"/>
            <a:ext cx="30702723" cy="275926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463922" y="41324360"/>
            <a:ext cx="29115254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311080" y="40050190"/>
            <a:ext cx="7204133" cy="1118520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490943" y="40205747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>
            <a:spLocks noChangeArrowheads="1"/>
          </p:cNvSpPr>
          <p:nvPr/>
        </p:nvSpPr>
        <p:spPr bwMode="auto">
          <a:xfrm>
            <a:off x="659821" y="21594099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テキスト ボックス 30"/>
          <p:cNvSpPr txBox="1">
            <a:spLocks noChangeArrowheads="1"/>
          </p:cNvSpPr>
          <p:nvPr/>
        </p:nvSpPr>
        <p:spPr bwMode="auto">
          <a:xfrm>
            <a:off x="1275461" y="23497799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" name="角丸四角形 42"/>
          <p:cNvSpPr/>
          <p:nvPr/>
        </p:nvSpPr>
        <p:spPr bwMode="auto">
          <a:xfrm>
            <a:off x="1122619" y="21999423"/>
            <a:ext cx="7204133" cy="1118520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49" name="テキスト ボックス 52"/>
          <p:cNvSpPr txBox="1">
            <a:spLocks noChangeArrowheads="1"/>
          </p:cNvSpPr>
          <p:nvPr/>
        </p:nvSpPr>
        <p:spPr bwMode="auto">
          <a:xfrm>
            <a:off x="3070746" y="22154982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669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45</cp:revision>
  <cp:lastPrinted>2017-03-07T07:44:16Z</cp:lastPrinted>
  <dcterms:created xsi:type="dcterms:W3CDTF">2014-01-28T07:16:22Z</dcterms:created>
  <dcterms:modified xsi:type="dcterms:W3CDTF">2024-06-14T05:58:55Z</dcterms:modified>
</cp:coreProperties>
</file>