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8" d="100"/>
          <a:sy n="18" d="100"/>
        </p:scale>
        <p:origin x="3582" y="156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3420203"/>
            <a:ext cx="27539394" cy="92601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6" y="24480363"/>
            <a:ext cx="22679503" cy="110401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7" y="8170130"/>
            <a:ext cx="12914717" cy="17417256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8170130"/>
            <a:ext cx="38215412" cy="17417256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27760415"/>
            <a:ext cx="27539394" cy="8580127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18310278"/>
            <a:ext cx="27539394" cy="9450137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0" y="47630709"/>
            <a:ext cx="25565065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4" y="47630709"/>
            <a:ext cx="25565061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1730033"/>
            <a:ext cx="29159360" cy="720010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9670147"/>
            <a:ext cx="14315312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3700203"/>
            <a:ext cx="14315312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2" y="9670147"/>
            <a:ext cx="14320935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2" y="13700203"/>
            <a:ext cx="14320935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1720027"/>
            <a:ext cx="10659144" cy="7320108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1720031"/>
            <a:ext cx="18112102" cy="36870548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9040139"/>
            <a:ext cx="10659144" cy="2955044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0" y="30240448"/>
            <a:ext cx="19439573" cy="3570057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0" y="3860059"/>
            <a:ext cx="19439573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0" y="33810505"/>
            <a:ext cx="19439573" cy="5070072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1729130"/>
            <a:ext cx="29161264" cy="720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0080574"/>
            <a:ext cx="29161264" cy="2851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6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2019/7/8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1" y="40040805"/>
            <a:ext cx="10260091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0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3421" y="893441"/>
            <a:ext cx="19072250" cy="1965904"/>
            <a:chOff x="6387884" y="514843"/>
            <a:chExt cx="9528079" cy="1263953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100692" y="1195047"/>
              <a:ext cx="8625678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6662" y="3152067"/>
            <a:ext cx="22917618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-30440" y="5628622"/>
            <a:ext cx="32429727" cy="37572016"/>
          </a:xfrm>
          <a:prstGeom prst="rect">
            <a:avLst/>
          </a:prstGeom>
          <a:solidFill>
            <a:srgbClr val="FF9BD4"/>
          </a:solidFill>
          <a:ln w="25400" algn="ctr">
            <a:solidFill>
              <a:srgbClr val="FE5050"/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685967" y="5924332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FF"/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685967" y="10832004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FF"/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081985" y="7964017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45773" y="6324332"/>
            <a:ext cx="7204136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58083" y="6479889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はじめに</a:t>
            </a:r>
            <a:r>
              <a:rPr lang="en-US" altLang="ja-JP" sz="4400" b="1" dirty="0">
                <a:latin typeface="Calibri" pitchFamily="34" charset="0"/>
              </a:rPr>
              <a:t>…</a:t>
            </a:r>
            <a:endParaRPr lang="ja-JP" altLang="en-US" sz="4400" b="1" dirty="0"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30611" y="-19285"/>
            <a:ext cx="7204136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685967" y="25659052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FF"/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301607" y="27562752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45772" y="11258553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2993899" y="11414110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48764" y="12809124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573486" y="12965651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220521" y="25959863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68648" y="2611542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229136" y="16298281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22182" y="29731937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FF"/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081987" y="30158488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30116" y="30314044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40024" y="31614929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26729" y="36343016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8986662" y="31609432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25887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859234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23039" y="36310739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14531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51869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620428" y="37029481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848282" y="39644862"/>
            <a:ext cx="30702723" cy="2759263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FF"/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463922" y="41324360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311080" y="40050190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90943" y="4020574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659821" y="21594099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FF"/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275461" y="2349779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122619" y="21999423"/>
            <a:ext cx="7204133" cy="1118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070746" y="2215498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624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tb153</cp:lastModifiedBy>
  <cp:revision>39</cp:revision>
  <cp:lastPrinted>2017-03-07T07:44:16Z</cp:lastPrinted>
  <dcterms:created xsi:type="dcterms:W3CDTF">2014-01-28T07:16:22Z</dcterms:created>
  <dcterms:modified xsi:type="dcterms:W3CDTF">2019-07-08T04:29:53Z</dcterms:modified>
</cp:coreProperties>
</file>