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8" d="100"/>
          <a:sy n="18" d="100"/>
        </p:scale>
        <p:origin x="3582" y="156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624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tb153</cp:lastModifiedBy>
  <cp:revision>40</cp:revision>
  <cp:lastPrinted>2017-03-07T07:44:16Z</cp:lastPrinted>
  <dcterms:created xsi:type="dcterms:W3CDTF">2014-01-28T07:16:22Z</dcterms:created>
  <dcterms:modified xsi:type="dcterms:W3CDTF">2019-07-08T04:35:06Z</dcterms:modified>
</cp:coreProperties>
</file>